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1753" r:id="rId3"/>
    <p:sldId id="175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44"/>
    <p:restoredTop sz="95915"/>
  </p:normalViewPr>
  <p:slideViewPr>
    <p:cSldViewPr snapToGrid="0" snapToObjects="1">
      <p:cViewPr varScale="1">
        <p:scale>
          <a:sx n="65" d="100"/>
          <a:sy n="65" d="100"/>
        </p:scale>
        <p:origin x="232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7ED8C-784F-FA41-8DC7-5BE503C8CEA3}" type="datetimeFigureOut">
              <a:rPr lang="en-US" smtClean="0"/>
              <a:t>5/23/23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CBD36-A332-674F-8FDD-855E665DDA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00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4A845-9258-233F-63B2-669E86EE3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79F1D6-DA58-B31D-4FAB-3359DA54C0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0816B-0A70-8EAC-E72B-AA0FB963F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F80D3-C3E4-FBA5-C457-A6213FA6D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29D2F-CFB5-688F-0BB2-B337E28DE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64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B3CE2-BEDC-7DA2-D7B3-32D466701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84F93D-EA4B-2B0A-7C38-46EDDBFDA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72C5A-5709-EAE4-01BB-3492B5C55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84833-14C4-9477-D785-5207C924D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F1D41-D4BF-923C-27C5-9A0552C1C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1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EF8DFE-DA06-718C-2038-134EBC3F26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D177F6-64C9-3CFE-9CBC-8C056B398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C1BA0-4643-C956-8C33-D4D99961E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09758-07BD-0439-F38D-FF519538E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46DC14-6675-7759-D8B8-B27979795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268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3C776-5B08-A1C1-4F57-2A8414A44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46FF6-201F-1A31-2DDC-10E5E66F9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BA13AF-7EE8-471A-FE97-23ADF2C4D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76826-F869-04D2-9ABF-9371FAFF3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210D3C-47C0-F118-976E-2B35ABCF7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15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72A52-8362-3ADA-6529-3B18F3813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866FA5-5640-1A40-DA4C-B2BEAF0E6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EF3DDC-ACF1-D93E-CA03-CFF19E1F2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BC0EF-3850-0E4F-4838-0E37C2CB4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9222F-CAC1-60AB-CC2C-13E4E4B9B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31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FF57-1A67-991C-9986-72EF47BF8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0229E-097E-DC1C-F087-BC23947904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E41B32-AB2B-B57B-5215-4CAB530B5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BDA38-ED92-A460-5786-0BFAC3773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8D65F4-0AC2-4482-4678-9B708D871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17D18-9616-BBFE-CAF9-BC47DAFF5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144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79AA-06B1-EC7E-6C73-4BF557F37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58AD4-C539-1F6A-F8D4-2B544BDB3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A2CA6F-1628-86A5-5168-F68B066FE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1DF3ED-614C-74C2-CE66-8203E75BAF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89380E-3A39-407E-F99E-36B9BA64CC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88E1C3-B481-E5AB-2167-BBBFDF128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02F30C-F296-09BD-457A-37F2B55F4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14F893-E7B8-1099-C69F-2257408B3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90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F024-9378-9E19-B5B4-67C8E727C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CB4BEA-0744-6F02-0457-00E0B6F79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C356F1-88D1-7E0B-41DB-910CAB3AC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897B3E-5155-1B35-2524-905494956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01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B71E5E-7D5B-A10C-5BEC-466E700DA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9954B6-824D-ADE4-0D38-58A5AE7C3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48941F-9524-353E-FCFB-0721A6D2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3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A1DF5-D34A-A589-AF1F-8D8C03DC2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9CCFF-8F0F-8EE1-D034-A205F818F1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9A1BD-AD06-D9CF-DDC6-2FEEFA51B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0660D-FDD1-F543-7B41-038962956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12FA3-F3CD-4571-9938-D35DD41B3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B4945-9A33-3D62-787B-777A4EE17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9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4AF25-7322-5767-12AF-F06FFBA62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07E890-13DA-C4C1-72A7-61E4DF15F3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19780-70E6-F404-7C53-FBE333E6C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0E61F-3073-1F58-95D9-037FAD6D3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57E17B-447F-0CB4-0FD3-54A0B0210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E33384-66D2-7860-00F6-63201436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5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06C974-406B-7058-7AC5-93D16A7E1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C4D06-F135-0AC2-5934-3634EE317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241CA-634D-1559-E523-2A9DEF5CA3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25756-9530-E240-B7A2-0B7F49819D16}" type="datetimeFigureOut">
              <a:rPr lang="en-US" smtClean="0"/>
              <a:t>5/23/23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21CF5-27BC-6611-13E1-B9393BA587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C9C68-A367-67B7-769B-224A942679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1767D-64FD-BF4E-A0FE-7823B8300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28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7C2F89B-5650-46E6-3DCD-CCF098C7A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Celebration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56EF7B9-E5F4-BC49-301A-14C8AA11D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chat box share</a:t>
            </a:r>
          </a:p>
          <a:p>
            <a:pPr lvl="1"/>
            <a:r>
              <a:rPr lang="en-US" dirty="0"/>
              <a:t>One thing that you appreciated</a:t>
            </a:r>
          </a:p>
          <a:p>
            <a:pPr lvl="1"/>
            <a:r>
              <a:rPr lang="en-US" dirty="0"/>
              <a:t>One thing you learned</a:t>
            </a:r>
          </a:p>
          <a:p>
            <a:pPr lvl="1"/>
            <a:r>
              <a:rPr lang="en-US" dirty="0"/>
              <a:t>One thing you want to try</a:t>
            </a:r>
          </a:p>
          <a:p>
            <a:pPr lvl="1"/>
            <a:r>
              <a:rPr lang="en-US" dirty="0"/>
              <a:t>One question</a:t>
            </a:r>
          </a:p>
          <a:p>
            <a:endParaRPr lang="en-US" dirty="0"/>
          </a:p>
        </p:txBody>
      </p:sp>
      <p:pic>
        <p:nvPicPr>
          <p:cNvPr id="2" name="Picture 1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90460E7-AC91-0CBB-73E1-0A03204143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3">
            <a:extLst>
              <a:ext uri="{FF2B5EF4-FFF2-40B4-BE49-F238E27FC236}">
                <a16:creationId xmlns:a16="http://schemas.microsoft.com/office/drawing/2014/main" id="{FEE46428-B3D2-2A6A-3562-91BC4F21EBAD}"/>
              </a:ext>
            </a:extLst>
          </p:cNvPr>
          <p:cNvSpPr txBox="1">
            <a:spLocks/>
          </p:cNvSpPr>
          <p:nvPr/>
        </p:nvSpPr>
        <p:spPr>
          <a:xfrm>
            <a:off x="2936382" y="517525"/>
            <a:ext cx="856981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School: Southpoint K-8 </a:t>
            </a:r>
          </a:p>
          <a:p>
            <a:r>
              <a:rPr lang="en-US" dirty="0"/>
              <a:t>Pembina Trails, Winnipeg, MB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BF1BC003-C201-9263-9244-CC97E8C2AECC}"/>
              </a:ext>
            </a:extLst>
          </p:cNvPr>
          <p:cNvSpPr txBox="1">
            <a:spLocks/>
          </p:cNvSpPr>
          <p:nvPr/>
        </p:nvSpPr>
        <p:spPr>
          <a:xfrm>
            <a:off x="2860182" y="2132012"/>
            <a:ext cx="856981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Grade(s): Kindergarten (1/2 half) - FM</a:t>
            </a:r>
          </a:p>
          <a:p>
            <a:r>
              <a:rPr lang="en-US" dirty="0"/>
              <a:t>CT: Katelyn M</a:t>
            </a:r>
          </a:p>
          <a:p>
            <a:r>
              <a:rPr lang="en-US" dirty="0"/>
              <a:t>ST: T.A.</a:t>
            </a:r>
          </a:p>
          <a:p>
            <a:r>
              <a:rPr lang="en-US" dirty="0"/>
              <a:t>EA: am session (75%) PM</a:t>
            </a:r>
          </a:p>
        </p:txBody>
      </p:sp>
    </p:spTree>
    <p:extLst>
      <p:ext uri="{BB962C8B-B14F-4D97-AF65-F5344CB8AC3E}">
        <p14:creationId xmlns:p14="http://schemas.microsoft.com/office/powerpoint/2010/main" val="263003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377877"/>
              </p:ext>
            </p:extLst>
          </p:nvPr>
        </p:nvGraphicFramePr>
        <p:xfrm>
          <a:off x="155818" y="168307"/>
          <a:ext cx="11880363" cy="64785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2382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578212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328785">
                  <a:extLst>
                    <a:ext uri="{9D8B030D-6E8A-4147-A177-3AD203B41FA5}">
                      <a16:colId xmlns:a16="http://schemas.microsoft.com/office/drawing/2014/main" val="1421917859"/>
                    </a:ext>
                  </a:extLst>
                </a:gridCol>
                <a:gridCol w="1904555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71773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1660450">
                  <a:extLst>
                    <a:ext uri="{9D8B030D-6E8A-4147-A177-3AD203B41FA5}">
                      <a16:colId xmlns:a16="http://schemas.microsoft.com/office/drawing/2014/main" val="4259581918"/>
                    </a:ext>
                  </a:extLst>
                </a:gridCol>
                <a:gridCol w="192953">
                  <a:extLst>
                    <a:ext uri="{9D8B030D-6E8A-4147-A177-3AD203B41FA5}">
                      <a16:colId xmlns:a16="http://schemas.microsoft.com/office/drawing/2014/main" val="2641982649"/>
                    </a:ext>
                  </a:extLst>
                </a:gridCol>
                <a:gridCol w="1227590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2723663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</a:tblGrid>
              <a:tr h="292736"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Class Review: KFIAMMC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School Team: Katelyn &amp; Shelley</a:t>
                      </a:r>
                      <a:endParaRPr lang="en-US" sz="1400" b="1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Date: April 2023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292736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Dimensions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20649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Identities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Culture/Race/ Nation: newcomers, many diverse races and cultures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Disability: Learning, developmental, possible Autism, possible ADHD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Language: FI, EAL, multi languages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SOGI: not aware of any yet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Family: diverse families, refugees, newcomers, multi generational, one parent, grandparents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 Interests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centers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gym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outdoor play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dramatic play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creative, drawing, working together, supporting and helping each other, encourage each other, love learning, flexible, persuasive, a group that is very independent, persevere, kind, clean up after, work hard, coping-showing a lot growth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Potential for growth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Sensory play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Movement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Enthusiastic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Buy in, movement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Imagination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Have grown so much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400" b="0" u="none" dirty="0">
                          <a:latin typeface="+mn-lt"/>
                        </a:rPr>
                        <a:t>They care about each other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Kids not in pre-programming/ scanning because of COVID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Can get over excited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Social-emotional/social play development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Background knowledge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Social peer interaction/sharing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endParaRPr lang="en-US" sz="1400" b="1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292736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Class Needs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8814490"/>
                  </a:ext>
                </a:extLst>
              </a:tr>
              <a:tr h="71993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 Anger &amp; Frustration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AK*, LO, FB, MR, TR</a:t>
                      </a:r>
                      <a:r>
                        <a:rPr lang="en-CA" sz="1400" dirty="0">
                          <a:effectLst/>
                        </a:rPr>
                        <a:t> </a:t>
                      </a:r>
                      <a:endParaRPr lang="en-US" sz="1400" b="1" u="none" dirty="0"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 Social Skills – Problem Solving</a:t>
                      </a:r>
                    </a:p>
                    <a:p>
                      <a:r>
                        <a:rPr lang="en-CA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FB, AK, Everyone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Need: Emotional Regulation</a:t>
                      </a:r>
                    </a:p>
                    <a:p>
                      <a:r>
                        <a:rPr lang="en-CA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FB, AK, NV, HB, LO, MR, BZ</a:t>
                      </a:r>
                      <a:r>
                        <a:rPr lang="en-CA" sz="1400" dirty="0">
                          <a:effectLst/>
                        </a:rPr>
                        <a:t> </a:t>
                      </a:r>
                      <a:endParaRPr lang="en-US" sz="1400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771795"/>
                  </a:ext>
                </a:extLst>
              </a:tr>
              <a:tr h="292736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Goals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957328">
                <a:tc gridSpan="9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Some BIG goals we have for this class:</a:t>
                      </a:r>
                    </a:p>
                    <a:p>
                      <a:r>
                        <a:rPr lang="en-US" sz="1400" b="0" u="none" dirty="0">
                          <a:latin typeface="+mn-lt"/>
                        </a:rPr>
                        <a:t>Finding some common ground and respect in play, to have a more balanced and even day, managing little problems so they don’t become big problems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292736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  <a:cs typeface="Arial" panose="020B0604020202020204" pitchFamily="34" charset="0"/>
                        </a:rPr>
                        <a:t>Team Reflections &amp; Decisions</a:t>
                      </a:r>
                    </a:p>
                  </a:txBody>
                  <a:tcPr marL="68580" marR="68580" marT="34290" marB="3429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1110974">
                <a:tc gridSpan="4">
                  <a:txBody>
                    <a:bodyPr/>
                    <a:lstStyle/>
                    <a:p>
                      <a:r>
                        <a:rPr lang="en-US" sz="1400" b="1" u="none" dirty="0">
                          <a:latin typeface="+mn-lt"/>
                        </a:rPr>
                        <a:t>What works well for this class?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Explicit teaching skills around cooperation and play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not making assumptions about the skills they have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400" b="0" u="none" dirty="0">
                          <a:latin typeface="+mn-lt"/>
                        </a:rPr>
                        <a:t>Modelling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sz="14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u="none" dirty="0">
                          <a:latin typeface="+mn-lt"/>
                        </a:rPr>
                        <a:t>What do we still want to try?</a:t>
                      </a:r>
                    </a:p>
                    <a:p>
                      <a:r>
                        <a:rPr lang="en-US" sz="1400" b="0" u="none" dirty="0">
                          <a:latin typeface="+mn-lt"/>
                        </a:rPr>
                        <a:t>Build a classroom support plan</a:t>
                      </a:r>
                    </a:p>
                    <a:p>
                      <a:r>
                        <a:rPr lang="en-US" sz="1400" b="0" u="none" dirty="0">
                          <a:latin typeface="+mn-lt"/>
                        </a:rPr>
                        <a:t>Design a needs-based unit – problem solving, managing big feelings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601325"/>
            <a:ext cx="1219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The Class Review – Brownlie, F &amp; King, J, 2011				         			        adapted by Dr. Shelley Moore 2023</a:t>
            </a:r>
          </a:p>
        </p:txBody>
      </p:sp>
    </p:spTree>
    <p:extLst>
      <p:ext uri="{BB962C8B-B14F-4D97-AF65-F5344CB8AC3E}">
        <p14:creationId xmlns:p14="http://schemas.microsoft.com/office/powerpoint/2010/main" val="218141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F3419-D03C-323A-5DEE-E9B935D3E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093"/>
            <a:ext cx="10515600" cy="817499"/>
          </a:xfrm>
        </p:spPr>
        <p:txBody>
          <a:bodyPr/>
          <a:lstStyle/>
          <a:p>
            <a:r>
              <a:rPr lang="en-US" dirty="0"/>
              <a:t>Collaborative Inclusive Coaching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AEEA4A-234B-7634-676F-63EB02E76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6592"/>
            <a:ext cx="10515600" cy="5250371"/>
          </a:xfrm>
        </p:spPr>
        <p:txBody>
          <a:bodyPr>
            <a:normAutofit/>
          </a:bodyPr>
          <a:lstStyle/>
          <a:p>
            <a:r>
              <a:rPr lang="en-US" b="1" dirty="0"/>
              <a:t>3 Sessions</a:t>
            </a:r>
          </a:p>
          <a:p>
            <a:pPr lvl="1"/>
            <a:r>
              <a:rPr lang="en-US" b="1" dirty="0"/>
              <a:t>1. Sharing Questions and setting intentions/ Getting to know you and the class/ Determining direction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pPr lvl="1"/>
            <a:endParaRPr lang="en-US" b="1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F97ECB-FC99-A894-7465-F5C2CE8ED7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854737"/>
              </p:ext>
            </p:extLst>
          </p:nvPr>
        </p:nvGraphicFramePr>
        <p:xfrm>
          <a:off x="838200" y="2512342"/>
          <a:ext cx="10515600" cy="39571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73746091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564067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831721450"/>
                    </a:ext>
                  </a:extLst>
                </a:gridCol>
              </a:tblGrid>
              <a:tr h="1709841">
                <a:tc>
                  <a:txBody>
                    <a:bodyPr/>
                    <a:lstStyle/>
                    <a:p>
                      <a:r>
                        <a:rPr lang="en-US" sz="1600" b="1" dirty="0"/>
                        <a:t>Class Review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Gather strengths &amp; stretches of the class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Make decisions that respond to the class by:</a:t>
                      </a:r>
                    </a:p>
                    <a:p>
                      <a:pPr marL="742950" lvl="1" indent="-285750">
                        <a:buFontTx/>
                        <a:buChar char="-"/>
                      </a:pPr>
                      <a:r>
                        <a:rPr lang="en-US" sz="1600" dirty="0"/>
                        <a:t>reducing barriers (UDL)</a:t>
                      </a:r>
                    </a:p>
                    <a:p>
                      <a:pPr marL="742950" lvl="1" indent="-285750">
                        <a:buFontTx/>
                        <a:buChar char="-"/>
                      </a:pPr>
                      <a:r>
                        <a:rPr lang="en-US" sz="1600" dirty="0"/>
                        <a:t>setting goals (competencies)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Classroom Support Plan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Class Review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Needs based assessment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Prioritize needs of class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Choose 1 need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Design a needs-based 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Inclusive Curricular Plan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Create a Backwards Design plan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Create multiple learning continuums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600" dirty="0"/>
                        <a:t>Design a learning wall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809950"/>
                  </a:ext>
                </a:extLst>
              </a:tr>
              <a:tr h="1915021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600" b="1" dirty="0"/>
                        <a:t>Instructional Design Sequence</a:t>
                      </a:r>
                      <a:endParaRPr lang="en-US" sz="16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600" dirty="0"/>
                        <a:t>Create a Backwards Design plan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Create a Learning Continuum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Create a lesson sequence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Design a lesson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1600" b="1" dirty="0"/>
                        <a:t>Inclusive Assessment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600" dirty="0"/>
                        <a:t>Create a Backwards Design plan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600" dirty="0"/>
                        <a:t>Create a Learning Continuum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600" dirty="0"/>
                        <a:t>Design a lesson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dirty="0"/>
                        <a:t>Reflect on a collection of student evidence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1963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3187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482</Words>
  <Application>Microsoft Macintosh PowerPoint</Application>
  <PresentationFormat>Widescreen</PresentationFormat>
  <Paragraphs>96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Celebration</vt:lpstr>
      <vt:lpstr>PowerPoint Presentation</vt:lpstr>
      <vt:lpstr>Collaborative Inclusive Coaching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Session Template</dc:title>
  <dc:creator>Shelley Moore</dc:creator>
  <cp:lastModifiedBy>Shelley Moore</cp:lastModifiedBy>
  <cp:revision>7</cp:revision>
  <dcterms:created xsi:type="dcterms:W3CDTF">2022-04-20T14:58:11Z</dcterms:created>
  <dcterms:modified xsi:type="dcterms:W3CDTF">2023-05-23T14:56:49Z</dcterms:modified>
</cp:coreProperties>
</file>