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2087"/>
    <p:restoredTop sz="95897"/>
  </p:normalViewPr>
  <p:slideViewPr>
    <p:cSldViewPr snapToGrid="0" snapToObjects="1">
      <p:cViewPr varScale="1">
        <p:scale>
          <a:sx n="99" d="100"/>
          <a:sy n="99" d="100"/>
        </p:scale>
        <p:origin x="208" y="3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88AE6C-5DE8-A339-D5B1-4D76A497E6F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A8AFC52-2A91-9379-BC6A-14FBB9AEABD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8736DF5-7783-4F13-5332-7A039BE56B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141524-7474-4F4D-A2C6-EEDBDDDCDE71}" type="datetimeFigureOut">
              <a:rPr lang="en-US" smtClean="0"/>
              <a:t>5/15/23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54D435D-14F8-C062-CC4E-8F0C705AA5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BFA5392-FBF1-4C26-FEEC-5C8C301F09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7AC70-C796-AA48-B472-0C27B2179F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39951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2ADD4B-158A-78B7-7C68-5BB0BEB747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3B4AB2E-D031-CE5D-6596-725DDD9EC95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1F9F2C4-DACF-6C6F-2021-EAE487CCE0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141524-7474-4F4D-A2C6-EEDBDDDCDE71}" type="datetimeFigureOut">
              <a:rPr lang="en-US" smtClean="0"/>
              <a:t>5/15/23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D1694C-7BB4-4B63-C28B-8242624DB5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263C57-1156-BEA4-F4B7-1BE1F1396A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7AC70-C796-AA48-B472-0C27B2179F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58866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ABCAD9B-03E3-913B-0F79-34C5EC5A5FD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975E60F-282F-EBD2-7C70-C80A7247752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C2970C-F4FA-3ACD-C6BE-45881D74C2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141524-7474-4F4D-A2C6-EEDBDDDCDE71}" type="datetimeFigureOut">
              <a:rPr lang="en-US" smtClean="0"/>
              <a:t>5/15/23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FE523A-1299-4688-AE9B-586ADFF51D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DE45E2B-7EFD-671F-01C5-655189E2D3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7AC70-C796-AA48-B472-0C27B2179F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62622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18F163-900F-9761-6EA6-D474853A07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C66762-AFAE-24F4-E79A-D803FFB291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DCAC8D8-D89C-3962-B098-BCD4D03B97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141524-7474-4F4D-A2C6-EEDBDDDCDE71}" type="datetimeFigureOut">
              <a:rPr lang="en-US" smtClean="0"/>
              <a:t>5/15/23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CE3574-BAD7-AD03-0AE9-3BB9FF8818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A2A03A7-C864-3944-7808-A12C6A9FF8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7AC70-C796-AA48-B472-0C27B2179F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06621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548215-CED6-6C2D-8933-7F918FEC6C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6773FA3-617F-D1A7-C2EB-1CD8B16187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98C6570-1F90-43EC-B7B4-36529DDB9D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141524-7474-4F4D-A2C6-EEDBDDDCDE71}" type="datetimeFigureOut">
              <a:rPr lang="en-US" smtClean="0"/>
              <a:t>5/15/23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55B038-D4DE-BAFF-07C9-66FB3F1346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EF095AC-DB0C-653A-E6BC-1A6C038A7F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7AC70-C796-AA48-B472-0C27B2179F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17728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FAC870-4C9A-DA86-C15D-B67BBB010A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DC173D-BD9A-94DD-911E-87934AC0DE4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150726C-2709-E84D-B30F-02B112BBD83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24FD9E9-D7EF-0E8F-FB67-445B2AFF9E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141524-7474-4F4D-A2C6-EEDBDDDCDE71}" type="datetimeFigureOut">
              <a:rPr lang="en-US" smtClean="0"/>
              <a:t>5/15/23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0796924-A0D1-7B9E-CEEF-53FC38F5A6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081D886-63DD-119D-A3DF-6AE0ACD69D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7AC70-C796-AA48-B472-0C27B2179F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39977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A06656-6409-476B-18E7-0D0B0E494F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295A997-D75A-468E-5A95-615D300620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A7F6C1D-45C0-4BA2-522F-43963034968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73A1528-E029-D436-F13B-82CE5B4F1E4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72C5DF1-00CC-A957-7ACE-8C55005190D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5DCF99C-74D4-71DC-8743-719E684A3D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141524-7474-4F4D-A2C6-EEDBDDDCDE71}" type="datetimeFigureOut">
              <a:rPr lang="en-US" smtClean="0"/>
              <a:t>5/15/23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ABF21C0-59D9-9BCB-9FAC-A6BF734D78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D6067C2-0C8C-2DFB-FF44-4F6319EA17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7AC70-C796-AA48-B472-0C27B2179F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67065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C39485-16D5-5798-C2FB-B14A1EAC36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AF59CF5-6879-9FD1-8F3F-9907274910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141524-7474-4F4D-A2C6-EEDBDDDCDE71}" type="datetimeFigureOut">
              <a:rPr lang="en-US" smtClean="0"/>
              <a:t>5/15/23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B4175C8-2C80-C6C1-D7C4-1E39C79991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93E20A1-9D10-0ADC-CF38-A5D093E8E3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7AC70-C796-AA48-B472-0C27B2179F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19520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F3E9AEF-EFBC-5DEB-73DA-4D1318AF2E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141524-7474-4F4D-A2C6-EEDBDDDCDE71}" type="datetimeFigureOut">
              <a:rPr lang="en-US" smtClean="0"/>
              <a:t>5/15/23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F58DB1C-B29B-FCCF-12C7-53C9B6BCDD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F6334DB-7235-31AE-B165-6A4AA791D6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7AC70-C796-AA48-B472-0C27B2179F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91861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0CD8FB-125D-2EB7-BBC9-1B8F132B26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0A84D5-4542-E041-D6AC-E37E0E5A1A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A52375B-C3FB-B518-1E5F-9690427B3C3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B15E72F-8EC9-E658-10E3-E6A0517880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141524-7474-4F4D-A2C6-EEDBDDDCDE71}" type="datetimeFigureOut">
              <a:rPr lang="en-US" smtClean="0"/>
              <a:t>5/15/23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A9AEFD9-997A-4966-658D-D515E50D0E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63B28AC-FF00-A7F1-D190-1E96B55F48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7AC70-C796-AA48-B472-0C27B2179F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13879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681BF6-4BBC-8BF4-7C15-50F1B93A68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133F96C-563F-5C5C-3A25-F6867B43836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0D00170-28C6-2434-76F9-878C125DB9F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68CE779-57E9-4D69-D504-8E8F9ECC04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141524-7474-4F4D-A2C6-EEDBDDDCDE71}" type="datetimeFigureOut">
              <a:rPr lang="en-US" smtClean="0"/>
              <a:t>5/15/23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C0855AA-B99C-090A-D8AE-4350D1871C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8008302-D679-0375-BFC3-12D6991599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7AC70-C796-AA48-B472-0C27B2179F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73135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4C01FE2-403A-B581-6069-4CC76F4629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8EBE0E3-D141-F979-A3DE-DFE06F944C3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83E107C-360F-4852-8AEF-FB153FC6300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141524-7474-4F4D-A2C6-EEDBDDDCDE71}" type="datetimeFigureOut">
              <a:rPr lang="en-US" smtClean="0"/>
              <a:t>5/15/23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418632-2F89-775C-B081-D39AB21375E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36FA437-53C5-E720-95DC-5AFD60C1C41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77AC70-C796-AA48-B472-0C27B2179F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04549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3BB832-E7BD-0039-2D5B-117823F7197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Sharing Session Template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C3F4764-3A55-AC1A-4018-6762F7A4AB0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School:</a:t>
            </a:r>
          </a:p>
          <a:p>
            <a:r>
              <a:rPr lang="en-US" dirty="0"/>
              <a:t>Location:</a:t>
            </a:r>
          </a:p>
        </p:txBody>
      </p:sp>
    </p:spTree>
    <p:extLst>
      <p:ext uri="{BB962C8B-B14F-4D97-AF65-F5344CB8AC3E}">
        <p14:creationId xmlns:p14="http://schemas.microsoft.com/office/powerpoint/2010/main" val="33195737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3BB832-E7BD-0039-2D5B-117823F719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40115" y="1167153"/>
            <a:ext cx="9144000" cy="866094"/>
          </a:xfrm>
        </p:spPr>
        <p:txBody>
          <a:bodyPr>
            <a:normAutofit fontScale="90000"/>
          </a:bodyPr>
          <a:lstStyle/>
          <a:p>
            <a:r>
              <a:rPr lang="en-US" dirty="0"/>
              <a:t>Who are we?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C3F4764-3A55-AC1A-4018-6762F7A4AB0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293257"/>
            <a:ext cx="9144000" cy="2964543"/>
          </a:xfrm>
        </p:spPr>
        <p:txBody>
          <a:bodyPr>
            <a:normAutofit/>
          </a:bodyPr>
          <a:lstStyle/>
          <a:p>
            <a:r>
              <a:rPr lang="en-US" dirty="0"/>
              <a:t>Name: Role</a:t>
            </a:r>
          </a:p>
          <a:p>
            <a:r>
              <a:rPr lang="en-US" dirty="0"/>
              <a:t>Name: Role</a:t>
            </a:r>
          </a:p>
          <a:p>
            <a:r>
              <a:rPr lang="en-US" dirty="0"/>
              <a:t>Name: Role</a:t>
            </a:r>
          </a:p>
          <a:p>
            <a:r>
              <a:rPr lang="en-US" dirty="0"/>
              <a:t>Name: Role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35911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3BB832-E7BD-0039-2D5B-117823F719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0"/>
            <a:ext cx="9144000" cy="2387600"/>
          </a:xfrm>
        </p:spPr>
        <p:txBody>
          <a:bodyPr/>
          <a:lstStyle/>
          <a:p>
            <a:r>
              <a:rPr lang="en-US" dirty="0"/>
              <a:t>What were our questions when we started?</a:t>
            </a:r>
          </a:p>
        </p:txBody>
      </p:sp>
    </p:spTree>
    <p:extLst>
      <p:ext uri="{BB962C8B-B14F-4D97-AF65-F5344CB8AC3E}">
        <p14:creationId xmlns:p14="http://schemas.microsoft.com/office/powerpoint/2010/main" val="14765324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3BB832-E7BD-0039-2D5B-117823F719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08411"/>
            <a:ext cx="9144000" cy="833437"/>
          </a:xfrm>
        </p:spPr>
        <p:txBody>
          <a:bodyPr>
            <a:normAutofit fontScale="90000"/>
          </a:bodyPr>
          <a:lstStyle/>
          <a:p>
            <a:r>
              <a:rPr lang="en-US" dirty="0"/>
              <a:t>What did we try based on our learning in the series?</a:t>
            </a:r>
          </a:p>
        </p:txBody>
      </p:sp>
    </p:spTree>
    <p:extLst>
      <p:ext uri="{BB962C8B-B14F-4D97-AF65-F5344CB8AC3E}">
        <p14:creationId xmlns:p14="http://schemas.microsoft.com/office/powerpoint/2010/main" val="27207602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3BB832-E7BD-0039-2D5B-117823F719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346033"/>
            <a:ext cx="9144000" cy="879432"/>
          </a:xfrm>
        </p:spPr>
        <p:txBody>
          <a:bodyPr>
            <a:normAutofit fontScale="90000"/>
          </a:bodyPr>
          <a:lstStyle/>
          <a:p>
            <a:r>
              <a:rPr lang="en-US" dirty="0"/>
              <a:t>What did we notice?</a:t>
            </a:r>
          </a:p>
        </p:txBody>
      </p:sp>
    </p:spTree>
    <p:extLst>
      <p:ext uri="{BB962C8B-B14F-4D97-AF65-F5344CB8AC3E}">
        <p14:creationId xmlns:p14="http://schemas.microsoft.com/office/powerpoint/2010/main" val="12845537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3BB832-E7BD-0039-2D5B-117823F719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399245"/>
            <a:ext cx="9144000" cy="706437"/>
          </a:xfrm>
        </p:spPr>
        <p:txBody>
          <a:bodyPr>
            <a:normAutofit fontScale="90000"/>
          </a:bodyPr>
          <a:lstStyle/>
          <a:p>
            <a:r>
              <a:rPr lang="en-US" dirty="0"/>
              <a:t>What did we learn?</a:t>
            </a:r>
          </a:p>
        </p:txBody>
      </p:sp>
    </p:spTree>
    <p:extLst>
      <p:ext uri="{BB962C8B-B14F-4D97-AF65-F5344CB8AC3E}">
        <p14:creationId xmlns:p14="http://schemas.microsoft.com/office/powerpoint/2010/main" val="42740838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3BB832-E7BD-0039-2D5B-117823F719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0"/>
            <a:ext cx="9144000" cy="842361"/>
          </a:xfrm>
        </p:spPr>
        <p:txBody>
          <a:bodyPr>
            <a:normAutofit fontScale="90000"/>
          </a:bodyPr>
          <a:lstStyle/>
          <a:p>
            <a:r>
              <a:rPr lang="en-US" dirty="0"/>
              <a:t>What are our next steps?</a:t>
            </a:r>
          </a:p>
        </p:txBody>
      </p:sp>
    </p:spTree>
    <p:extLst>
      <p:ext uri="{BB962C8B-B14F-4D97-AF65-F5344CB8AC3E}">
        <p14:creationId xmlns:p14="http://schemas.microsoft.com/office/powerpoint/2010/main" val="40375734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63</TotalTime>
  <Words>59</Words>
  <Application>Microsoft Macintosh PowerPoint</Application>
  <PresentationFormat>Widescreen</PresentationFormat>
  <Paragraphs>13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Theme</vt:lpstr>
      <vt:lpstr>Sharing Session Template</vt:lpstr>
      <vt:lpstr>Who are we?</vt:lpstr>
      <vt:lpstr>What were our questions when we started?</vt:lpstr>
      <vt:lpstr>What did we try based on our learning in the series?</vt:lpstr>
      <vt:lpstr>What did we notice?</vt:lpstr>
      <vt:lpstr>What did we learn?</vt:lpstr>
      <vt:lpstr>What are our next steps?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Sharing Session Template</dc:title>
  <dc:creator>Shelley Moore</dc:creator>
  <cp:lastModifiedBy>Shelley Moore</cp:lastModifiedBy>
  <cp:revision>4</cp:revision>
  <dcterms:created xsi:type="dcterms:W3CDTF">2022-05-18T18:05:59Z</dcterms:created>
  <dcterms:modified xsi:type="dcterms:W3CDTF">2023-05-15T18:26:08Z</dcterms:modified>
</cp:coreProperties>
</file>