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258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988"/>
  </p:normalViewPr>
  <p:slideViewPr>
    <p:cSldViewPr snapToGrid="0">
      <p:cViewPr varScale="1">
        <p:scale>
          <a:sx n="112" d="100"/>
          <a:sy n="112" d="100"/>
        </p:scale>
        <p:origin x="15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D45B-054F-0A4E-ABF7-5D8A37748AF8}" type="datetimeFigureOut">
              <a:rPr lang="en-US" smtClean="0"/>
              <a:t>7/28/23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719-93D8-284D-8601-1C42040C4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51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D45B-054F-0A4E-ABF7-5D8A37748AF8}" type="datetimeFigureOut">
              <a:rPr lang="en-US" smtClean="0"/>
              <a:t>7/28/23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719-93D8-284D-8601-1C42040C4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882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D45B-054F-0A4E-ABF7-5D8A37748AF8}" type="datetimeFigureOut">
              <a:rPr lang="en-US" smtClean="0"/>
              <a:t>7/28/23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719-93D8-284D-8601-1C42040C4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931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D45B-054F-0A4E-ABF7-5D8A37748AF8}" type="datetimeFigureOut">
              <a:rPr lang="en-US" smtClean="0"/>
              <a:t>7/28/23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719-93D8-284D-8601-1C42040C4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199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D45B-054F-0A4E-ABF7-5D8A37748AF8}" type="datetimeFigureOut">
              <a:rPr lang="en-US" smtClean="0"/>
              <a:t>7/28/23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719-93D8-284D-8601-1C42040C4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65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D45B-054F-0A4E-ABF7-5D8A37748AF8}" type="datetimeFigureOut">
              <a:rPr lang="en-US" smtClean="0"/>
              <a:t>7/28/23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719-93D8-284D-8601-1C42040C4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71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D45B-054F-0A4E-ABF7-5D8A37748AF8}" type="datetimeFigureOut">
              <a:rPr lang="en-US" smtClean="0"/>
              <a:t>7/28/23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719-93D8-284D-8601-1C42040C4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531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D45B-054F-0A4E-ABF7-5D8A37748AF8}" type="datetimeFigureOut">
              <a:rPr lang="en-US" smtClean="0"/>
              <a:t>7/28/23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719-93D8-284D-8601-1C42040C4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273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D45B-054F-0A4E-ABF7-5D8A37748AF8}" type="datetimeFigureOut">
              <a:rPr lang="en-US" smtClean="0"/>
              <a:t>7/28/23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719-93D8-284D-8601-1C42040C4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786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D45B-054F-0A4E-ABF7-5D8A37748AF8}" type="datetimeFigureOut">
              <a:rPr lang="en-US" smtClean="0"/>
              <a:t>7/28/23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719-93D8-284D-8601-1C42040C4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41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D45B-054F-0A4E-ABF7-5D8A37748AF8}" type="datetimeFigureOut">
              <a:rPr lang="en-US" smtClean="0"/>
              <a:t>7/28/23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719-93D8-284D-8601-1C42040C4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67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6D45B-054F-0A4E-ABF7-5D8A37748AF8}" type="datetimeFigureOut">
              <a:rPr lang="en-US" smtClean="0"/>
              <a:t>7/28/23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5D719-93D8-284D-8601-1C42040C4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52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ADBAFC7E-F502-175A-2F2F-3CE28358A0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0616553"/>
              </p:ext>
            </p:extLst>
          </p:nvPr>
        </p:nvGraphicFramePr>
        <p:xfrm>
          <a:off x="292297" y="830686"/>
          <a:ext cx="8687400" cy="560440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7900">
                  <a:extLst>
                    <a:ext uri="{9D8B030D-6E8A-4147-A177-3AD203B41FA5}">
                      <a16:colId xmlns:a16="http://schemas.microsoft.com/office/drawing/2014/main" val="1183031634"/>
                    </a:ext>
                  </a:extLst>
                </a:gridCol>
                <a:gridCol w="1447900">
                  <a:extLst>
                    <a:ext uri="{9D8B030D-6E8A-4147-A177-3AD203B41FA5}">
                      <a16:colId xmlns:a16="http://schemas.microsoft.com/office/drawing/2014/main" val="643346675"/>
                    </a:ext>
                  </a:extLst>
                </a:gridCol>
                <a:gridCol w="1447900">
                  <a:extLst>
                    <a:ext uri="{9D8B030D-6E8A-4147-A177-3AD203B41FA5}">
                      <a16:colId xmlns:a16="http://schemas.microsoft.com/office/drawing/2014/main" val="2443402947"/>
                    </a:ext>
                  </a:extLst>
                </a:gridCol>
                <a:gridCol w="1447900">
                  <a:extLst>
                    <a:ext uri="{9D8B030D-6E8A-4147-A177-3AD203B41FA5}">
                      <a16:colId xmlns:a16="http://schemas.microsoft.com/office/drawing/2014/main" val="3148308761"/>
                    </a:ext>
                  </a:extLst>
                </a:gridCol>
                <a:gridCol w="1447900">
                  <a:extLst>
                    <a:ext uri="{9D8B030D-6E8A-4147-A177-3AD203B41FA5}">
                      <a16:colId xmlns:a16="http://schemas.microsoft.com/office/drawing/2014/main" val="2049049780"/>
                    </a:ext>
                  </a:extLst>
                </a:gridCol>
                <a:gridCol w="1447900">
                  <a:extLst>
                    <a:ext uri="{9D8B030D-6E8A-4147-A177-3AD203B41FA5}">
                      <a16:colId xmlns:a16="http://schemas.microsoft.com/office/drawing/2014/main" val="1622043921"/>
                    </a:ext>
                  </a:extLst>
                </a:gridCol>
              </a:tblGrid>
              <a:tr h="51713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Person connected to ___________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Identities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Interests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Strengths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Stretches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Needs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71063192"/>
                  </a:ext>
                </a:extLst>
              </a:tr>
              <a:tr h="1590445">
                <a:tc>
                  <a:txBody>
                    <a:bodyPr/>
                    <a:lstStyle/>
                    <a:p>
                      <a:r>
                        <a:rPr lang="en-US" sz="1200" dirty="0"/>
                        <a:t>Who are you and how do you know ________?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What words would you use to describe ________?</a:t>
                      </a:r>
                    </a:p>
                    <a:p>
                      <a:endParaRPr lang="en-US" sz="1200" dirty="0"/>
                    </a:p>
                    <a:p>
                      <a:r>
                        <a:rPr lang="en-US" sz="1200" dirty="0"/>
                        <a:t>What groups is _______ connected to in their community?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What is _______ interested in?</a:t>
                      </a:r>
                    </a:p>
                    <a:p>
                      <a:endParaRPr lang="en-US" sz="1200" dirty="0"/>
                    </a:p>
                    <a:p>
                      <a:r>
                        <a:rPr lang="en-US" sz="1200" dirty="0"/>
                        <a:t>What do they like to do on their </a:t>
                      </a:r>
                      <a:r>
                        <a:rPr lang="en-US" sz="1200"/>
                        <a:t>own? </a:t>
                      </a:r>
                      <a:r>
                        <a:rPr lang="en-US" sz="1200" dirty="0"/>
                        <a:t>With their  friends? Family? Community?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What is _______ good at? </a:t>
                      </a:r>
                    </a:p>
                    <a:p>
                      <a:endParaRPr lang="en-US" sz="1200" dirty="0"/>
                    </a:p>
                    <a:p>
                      <a:r>
                        <a:rPr lang="en-US" sz="1200" dirty="0"/>
                        <a:t>What can they teach others?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What is  hard for ________?</a:t>
                      </a:r>
                    </a:p>
                    <a:p>
                      <a:endParaRPr lang="en-US" sz="1200" dirty="0"/>
                    </a:p>
                    <a:p>
                      <a:endParaRPr lang="en-US" sz="12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What do you think _______ wants to get better at?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What does _________ need support with?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What is important for people to know about _____________?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65584519"/>
                  </a:ext>
                </a:extLst>
              </a:tr>
              <a:tr h="874205">
                <a:tc>
                  <a:txBody>
                    <a:bodyPr/>
                    <a:lstStyle/>
                    <a:p>
                      <a:r>
                        <a:rPr lang="en-US" sz="1200" dirty="0"/>
                        <a:t>Person 1: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044993"/>
                  </a:ext>
                </a:extLst>
              </a:tr>
              <a:tr h="8742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Person 2:</a:t>
                      </a:r>
                    </a:p>
                    <a:p>
                      <a:endParaRPr lang="en-US" sz="1200" dirty="0"/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5289260"/>
                  </a:ext>
                </a:extLst>
              </a:tr>
              <a:tr h="8742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Person 3:</a:t>
                      </a:r>
                    </a:p>
                    <a:p>
                      <a:endParaRPr lang="en-US" sz="1200" dirty="0"/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9965554"/>
                  </a:ext>
                </a:extLst>
              </a:tr>
              <a:tr h="8742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Person 4:</a:t>
                      </a:r>
                    </a:p>
                    <a:p>
                      <a:endParaRPr lang="en-US" sz="1200" dirty="0"/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47874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F6D277E-14E6-1DB5-53E3-332FFE68CD44}"/>
              </a:ext>
            </a:extLst>
          </p:cNvPr>
          <p:cNvSpPr txBox="1"/>
          <p:nvPr/>
        </p:nvSpPr>
        <p:spPr>
          <a:xfrm>
            <a:off x="292297" y="281463"/>
            <a:ext cx="855940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b="1" dirty="0"/>
              <a:t>Help us get to know: ________________________________					Date: __________________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6B4796-4C8A-E7DA-7B56-C5841A243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74406"/>
            <a:ext cx="3086100" cy="273844"/>
          </a:xfrm>
        </p:spPr>
        <p:txBody>
          <a:bodyPr/>
          <a:lstStyle/>
          <a:p>
            <a:pPr algn="l"/>
            <a:r>
              <a:rPr lang="en-CA" sz="1000" dirty="0"/>
              <a:t>Student Dimension Survey</a:t>
            </a: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8FA98E91-74A4-4F83-116B-5053E468E279}"/>
              </a:ext>
            </a:extLst>
          </p:cNvPr>
          <p:cNvSpPr txBox="1">
            <a:spLocks/>
          </p:cNvSpPr>
          <p:nvPr/>
        </p:nvSpPr>
        <p:spPr>
          <a:xfrm>
            <a:off x="6057900" y="6574406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CA" sz="1000" dirty="0"/>
              <a:t>Dr. Shelley Moore , 2023</a:t>
            </a:r>
          </a:p>
        </p:txBody>
      </p:sp>
    </p:spTree>
    <p:extLst>
      <p:ext uri="{BB962C8B-B14F-4D97-AF65-F5344CB8AC3E}">
        <p14:creationId xmlns:p14="http://schemas.microsoft.com/office/powerpoint/2010/main" val="2428713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</TotalTime>
  <Words>140</Words>
  <Application>Microsoft Macintosh PowerPoint</Application>
  <PresentationFormat>Letter Paper (8.5x11 in)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1</cp:revision>
  <dcterms:created xsi:type="dcterms:W3CDTF">2023-07-29T03:27:38Z</dcterms:created>
  <dcterms:modified xsi:type="dcterms:W3CDTF">2023-07-29T03:29:20Z</dcterms:modified>
</cp:coreProperties>
</file>