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88"/>
  </p:normalViewPr>
  <p:slideViewPr>
    <p:cSldViewPr snapToGrid="0">
      <p:cViewPr varScale="1">
        <p:scale>
          <a:sx n="112" d="100"/>
          <a:sy n="112" d="100"/>
        </p:scale>
        <p:origin x="1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58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8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1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0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8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3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5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97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9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3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843E-7392-0845-9BC5-4299325C2DA2}" type="datetimeFigureOut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3175-FD7F-6342-B851-B8128B5A5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9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 3">
            <a:extLst>
              <a:ext uri="{FF2B5EF4-FFF2-40B4-BE49-F238E27FC236}">
                <a16:creationId xmlns:a16="http://schemas.microsoft.com/office/drawing/2014/main" id="{02AC5371-D331-F382-4741-4DEC1E8F21AA}"/>
              </a:ext>
            </a:extLst>
          </p:cNvPr>
          <p:cNvSpPr/>
          <p:nvPr/>
        </p:nvSpPr>
        <p:spPr>
          <a:xfrm>
            <a:off x="967177" y="152289"/>
            <a:ext cx="3959335" cy="695960"/>
          </a:xfrm>
          <a:custGeom>
            <a:avLst/>
            <a:gdLst>
              <a:gd name="connsiteX0" fmla="*/ 0 w 3959335"/>
              <a:gd name="connsiteY0" fmla="*/ 695960 h 695960"/>
              <a:gd name="connsiteX1" fmla="*/ 261806 w 3959335"/>
              <a:gd name="connsiteY1" fmla="*/ 347980 h 695960"/>
              <a:gd name="connsiteX2" fmla="*/ 523612 w 3959335"/>
              <a:gd name="connsiteY2" fmla="*/ 0 h 695960"/>
              <a:gd name="connsiteX3" fmla="*/ 1018671 w 3959335"/>
              <a:gd name="connsiteY3" fmla="*/ 0 h 695960"/>
              <a:gd name="connsiteX4" fmla="*/ 1659335 w 3959335"/>
              <a:gd name="connsiteY4" fmla="*/ 0 h 695960"/>
              <a:gd name="connsiteX5" fmla="*/ 2241757 w 3959335"/>
              <a:gd name="connsiteY5" fmla="*/ 0 h 695960"/>
              <a:gd name="connsiteX6" fmla="*/ 2765937 w 3959335"/>
              <a:gd name="connsiteY6" fmla="*/ 0 h 695960"/>
              <a:gd name="connsiteX7" fmla="*/ 3435723 w 3959335"/>
              <a:gd name="connsiteY7" fmla="*/ 0 h 695960"/>
              <a:gd name="connsiteX8" fmla="*/ 3681821 w 3959335"/>
              <a:gd name="connsiteY8" fmla="*/ 327101 h 695960"/>
              <a:gd name="connsiteX9" fmla="*/ 3959335 w 3959335"/>
              <a:gd name="connsiteY9" fmla="*/ 695960 h 695960"/>
              <a:gd name="connsiteX10" fmla="*/ 3259852 w 3959335"/>
              <a:gd name="connsiteY10" fmla="*/ 695960 h 695960"/>
              <a:gd name="connsiteX11" fmla="*/ 2718743 w 3959335"/>
              <a:gd name="connsiteY11" fmla="*/ 695960 h 695960"/>
              <a:gd name="connsiteX12" fmla="*/ 2098448 w 3959335"/>
              <a:gd name="connsiteY12" fmla="*/ 695960 h 695960"/>
              <a:gd name="connsiteX13" fmla="*/ 1359372 w 3959335"/>
              <a:gd name="connsiteY13" fmla="*/ 695960 h 695960"/>
              <a:gd name="connsiteX14" fmla="*/ 699483 w 3959335"/>
              <a:gd name="connsiteY14" fmla="*/ 695960 h 695960"/>
              <a:gd name="connsiteX15" fmla="*/ 0 w 3959335"/>
              <a:gd name="connsiteY15" fmla="*/ 695960 h 69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9335" h="695960" fill="none" extrusionOk="0">
                <a:moveTo>
                  <a:pt x="0" y="695960"/>
                </a:moveTo>
                <a:cubicBezTo>
                  <a:pt x="73121" y="634937"/>
                  <a:pt x="192636" y="415684"/>
                  <a:pt x="261806" y="347980"/>
                </a:cubicBezTo>
                <a:cubicBezTo>
                  <a:pt x="330976" y="280276"/>
                  <a:pt x="437210" y="112622"/>
                  <a:pt x="523612" y="0"/>
                </a:cubicBezTo>
                <a:cubicBezTo>
                  <a:pt x="766299" y="-24036"/>
                  <a:pt x="831455" y="-4575"/>
                  <a:pt x="1018671" y="0"/>
                </a:cubicBezTo>
                <a:cubicBezTo>
                  <a:pt x="1205887" y="4575"/>
                  <a:pt x="1360212" y="-7686"/>
                  <a:pt x="1659335" y="0"/>
                </a:cubicBezTo>
                <a:cubicBezTo>
                  <a:pt x="1958458" y="7686"/>
                  <a:pt x="1996613" y="-18834"/>
                  <a:pt x="2241757" y="0"/>
                </a:cubicBezTo>
                <a:cubicBezTo>
                  <a:pt x="2486901" y="18834"/>
                  <a:pt x="2597786" y="20146"/>
                  <a:pt x="2765937" y="0"/>
                </a:cubicBezTo>
                <a:cubicBezTo>
                  <a:pt x="2934088" y="-20146"/>
                  <a:pt x="3148752" y="27648"/>
                  <a:pt x="3435723" y="0"/>
                </a:cubicBezTo>
                <a:cubicBezTo>
                  <a:pt x="3478228" y="90480"/>
                  <a:pt x="3577024" y="203245"/>
                  <a:pt x="3681821" y="327101"/>
                </a:cubicBezTo>
                <a:cubicBezTo>
                  <a:pt x="3786617" y="450957"/>
                  <a:pt x="3869208" y="567866"/>
                  <a:pt x="3959335" y="695960"/>
                </a:cubicBezTo>
                <a:cubicBezTo>
                  <a:pt x="3692382" y="709892"/>
                  <a:pt x="3484951" y="689826"/>
                  <a:pt x="3259852" y="695960"/>
                </a:cubicBezTo>
                <a:cubicBezTo>
                  <a:pt x="3034753" y="702094"/>
                  <a:pt x="2855289" y="708939"/>
                  <a:pt x="2718743" y="695960"/>
                </a:cubicBezTo>
                <a:cubicBezTo>
                  <a:pt x="2582197" y="682981"/>
                  <a:pt x="2378372" y="701942"/>
                  <a:pt x="2098448" y="695960"/>
                </a:cubicBezTo>
                <a:cubicBezTo>
                  <a:pt x="1818524" y="689978"/>
                  <a:pt x="1646515" y="726657"/>
                  <a:pt x="1359372" y="695960"/>
                </a:cubicBezTo>
                <a:cubicBezTo>
                  <a:pt x="1072229" y="665263"/>
                  <a:pt x="853771" y="709175"/>
                  <a:pt x="699483" y="695960"/>
                </a:cubicBezTo>
                <a:cubicBezTo>
                  <a:pt x="545195" y="682745"/>
                  <a:pt x="336506" y="696708"/>
                  <a:pt x="0" y="695960"/>
                </a:cubicBezTo>
                <a:close/>
              </a:path>
              <a:path w="3959335" h="695960" stroke="0" extrusionOk="0">
                <a:moveTo>
                  <a:pt x="0" y="695960"/>
                </a:moveTo>
                <a:cubicBezTo>
                  <a:pt x="119060" y="540486"/>
                  <a:pt x="164055" y="470778"/>
                  <a:pt x="256570" y="354940"/>
                </a:cubicBezTo>
                <a:cubicBezTo>
                  <a:pt x="349084" y="239102"/>
                  <a:pt x="455352" y="107706"/>
                  <a:pt x="523612" y="0"/>
                </a:cubicBezTo>
                <a:cubicBezTo>
                  <a:pt x="684752" y="-14215"/>
                  <a:pt x="946909" y="-12990"/>
                  <a:pt x="1164276" y="0"/>
                </a:cubicBezTo>
                <a:cubicBezTo>
                  <a:pt x="1381643" y="12990"/>
                  <a:pt x="1612800" y="11426"/>
                  <a:pt x="1746699" y="0"/>
                </a:cubicBezTo>
                <a:cubicBezTo>
                  <a:pt x="1880598" y="-11426"/>
                  <a:pt x="2090141" y="-11837"/>
                  <a:pt x="2270879" y="0"/>
                </a:cubicBezTo>
                <a:cubicBezTo>
                  <a:pt x="2451617" y="11837"/>
                  <a:pt x="2612192" y="7228"/>
                  <a:pt x="2795059" y="0"/>
                </a:cubicBezTo>
                <a:cubicBezTo>
                  <a:pt x="2977926" y="-7228"/>
                  <a:pt x="3205396" y="-18067"/>
                  <a:pt x="3435723" y="0"/>
                </a:cubicBezTo>
                <a:cubicBezTo>
                  <a:pt x="3476878" y="84978"/>
                  <a:pt x="3561099" y="198084"/>
                  <a:pt x="3697529" y="347980"/>
                </a:cubicBezTo>
                <a:cubicBezTo>
                  <a:pt x="3833959" y="497876"/>
                  <a:pt x="3873998" y="551119"/>
                  <a:pt x="3959335" y="695960"/>
                </a:cubicBezTo>
                <a:cubicBezTo>
                  <a:pt x="3686151" y="685370"/>
                  <a:pt x="3485519" y="725184"/>
                  <a:pt x="3299446" y="695960"/>
                </a:cubicBezTo>
                <a:cubicBezTo>
                  <a:pt x="3113373" y="666736"/>
                  <a:pt x="2930929" y="719535"/>
                  <a:pt x="2679150" y="695960"/>
                </a:cubicBezTo>
                <a:cubicBezTo>
                  <a:pt x="2427371" y="672385"/>
                  <a:pt x="2201133" y="705099"/>
                  <a:pt x="1979668" y="695960"/>
                </a:cubicBezTo>
                <a:cubicBezTo>
                  <a:pt x="1758203" y="686821"/>
                  <a:pt x="1633103" y="667277"/>
                  <a:pt x="1359372" y="695960"/>
                </a:cubicBezTo>
                <a:cubicBezTo>
                  <a:pt x="1085641" y="724643"/>
                  <a:pt x="935114" y="679458"/>
                  <a:pt x="620296" y="695960"/>
                </a:cubicBezTo>
                <a:cubicBezTo>
                  <a:pt x="305478" y="712462"/>
                  <a:pt x="191095" y="692793"/>
                  <a:pt x="0" y="695960"/>
                </a:cubicBezTo>
                <a:close/>
              </a:path>
            </a:pathLst>
          </a:custGeom>
          <a:solidFill>
            <a:schemeClr val="bg1"/>
          </a:solidFill>
          <a:ln w="476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trapezoid">
                    <a:avLst>
                      <a:gd name="adj" fmla="val 752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0B0A5D-C65D-3BE5-0F5D-54DB490F225F}"/>
              </a:ext>
            </a:extLst>
          </p:cNvPr>
          <p:cNvSpPr/>
          <p:nvPr/>
        </p:nvSpPr>
        <p:spPr>
          <a:xfrm>
            <a:off x="4939863" y="848249"/>
            <a:ext cx="3920167" cy="5372654"/>
          </a:xfrm>
          <a:custGeom>
            <a:avLst/>
            <a:gdLst>
              <a:gd name="connsiteX0" fmla="*/ 0 w 3920167"/>
              <a:gd name="connsiteY0" fmla="*/ 0 h 5372654"/>
              <a:gd name="connsiteX1" fmla="*/ 614159 w 3920167"/>
              <a:gd name="connsiteY1" fmla="*/ 0 h 5372654"/>
              <a:gd name="connsiteX2" fmla="*/ 1149916 w 3920167"/>
              <a:gd name="connsiteY2" fmla="*/ 0 h 5372654"/>
              <a:gd name="connsiteX3" fmla="*/ 1881680 w 3920167"/>
              <a:gd name="connsiteY3" fmla="*/ 0 h 5372654"/>
              <a:gd name="connsiteX4" fmla="*/ 2495840 w 3920167"/>
              <a:gd name="connsiteY4" fmla="*/ 0 h 5372654"/>
              <a:gd name="connsiteX5" fmla="*/ 3109999 w 3920167"/>
              <a:gd name="connsiteY5" fmla="*/ 0 h 5372654"/>
              <a:gd name="connsiteX6" fmla="*/ 3920167 w 3920167"/>
              <a:gd name="connsiteY6" fmla="*/ 0 h 5372654"/>
              <a:gd name="connsiteX7" fmla="*/ 3920167 w 3920167"/>
              <a:gd name="connsiteY7" fmla="*/ 564129 h 5372654"/>
              <a:gd name="connsiteX8" fmla="*/ 3920167 w 3920167"/>
              <a:gd name="connsiteY8" fmla="*/ 1235710 h 5372654"/>
              <a:gd name="connsiteX9" fmla="*/ 3920167 w 3920167"/>
              <a:gd name="connsiteY9" fmla="*/ 1799839 h 5372654"/>
              <a:gd name="connsiteX10" fmla="*/ 3920167 w 3920167"/>
              <a:gd name="connsiteY10" fmla="*/ 2363968 h 5372654"/>
              <a:gd name="connsiteX11" fmla="*/ 3920167 w 3920167"/>
              <a:gd name="connsiteY11" fmla="*/ 3035550 h 5372654"/>
              <a:gd name="connsiteX12" fmla="*/ 3920167 w 3920167"/>
              <a:gd name="connsiteY12" fmla="*/ 3760858 h 5372654"/>
              <a:gd name="connsiteX13" fmla="*/ 3920167 w 3920167"/>
              <a:gd name="connsiteY13" fmla="*/ 4271260 h 5372654"/>
              <a:gd name="connsiteX14" fmla="*/ 3920167 w 3920167"/>
              <a:gd name="connsiteY14" fmla="*/ 5372654 h 5372654"/>
              <a:gd name="connsiteX15" fmla="*/ 3266806 w 3920167"/>
              <a:gd name="connsiteY15" fmla="*/ 5372654 h 5372654"/>
              <a:gd name="connsiteX16" fmla="*/ 2613445 w 3920167"/>
              <a:gd name="connsiteY16" fmla="*/ 5372654 h 5372654"/>
              <a:gd name="connsiteX17" fmla="*/ 1881680 w 3920167"/>
              <a:gd name="connsiteY17" fmla="*/ 5372654 h 5372654"/>
              <a:gd name="connsiteX18" fmla="*/ 1228319 w 3920167"/>
              <a:gd name="connsiteY18" fmla="*/ 5372654 h 5372654"/>
              <a:gd name="connsiteX19" fmla="*/ 692563 w 3920167"/>
              <a:gd name="connsiteY19" fmla="*/ 5372654 h 5372654"/>
              <a:gd name="connsiteX20" fmla="*/ 0 w 3920167"/>
              <a:gd name="connsiteY20" fmla="*/ 5372654 h 5372654"/>
              <a:gd name="connsiteX21" fmla="*/ 0 w 3920167"/>
              <a:gd name="connsiteY21" fmla="*/ 4593619 h 5372654"/>
              <a:gd name="connsiteX22" fmla="*/ 0 w 3920167"/>
              <a:gd name="connsiteY22" fmla="*/ 3814584 h 5372654"/>
              <a:gd name="connsiteX23" fmla="*/ 0 w 3920167"/>
              <a:gd name="connsiteY23" fmla="*/ 3143003 h 5372654"/>
              <a:gd name="connsiteX24" fmla="*/ 0 w 3920167"/>
              <a:gd name="connsiteY24" fmla="*/ 2525147 h 5372654"/>
              <a:gd name="connsiteX25" fmla="*/ 0 w 3920167"/>
              <a:gd name="connsiteY25" fmla="*/ 2014745 h 5372654"/>
              <a:gd name="connsiteX26" fmla="*/ 0 w 3920167"/>
              <a:gd name="connsiteY26" fmla="*/ 1504343 h 5372654"/>
              <a:gd name="connsiteX27" fmla="*/ 0 w 3920167"/>
              <a:gd name="connsiteY27" fmla="*/ 779035 h 5372654"/>
              <a:gd name="connsiteX28" fmla="*/ 0 w 3920167"/>
              <a:gd name="connsiteY28" fmla="*/ 0 h 537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920167" h="5372654" extrusionOk="0">
                <a:moveTo>
                  <a:pt x="0" y="0"/>
                </a:moveTo>
                <a:cubicBezTo>
                  <a:pt x="139280" y="5023"/>
                  <a:pt x="396759" y="-19827"/>
                  <a:pt x="614159" y="0"/>
                </a:cubicBezTo>
                <a:cubicBezTo>
                  <a:pt x="831559" y="19827"/>
                  <a:pt x="1006197" y="-14858"/>
                  <a:pt x="1149916" y="0"/>
                </a:cubicBezTo>
                <a:cubicBezTo>
                  <a:pt x="1293635" y="14858"/>
                  <a:pt x="1666644" y="-22069"/>
                  <a:pt x="1881680" y="0"/>
                </a:cubicBezTo>
                <a:cubicBezTo>
                  <a:pt x="2096716" y="22069"/>
                  <a:pt x="2203553" y="-27279"/>
                  <a:pt x="2495840" y="0"/>
                </a:cubicBezTo>
                <a:cubicBezTo>
                  <a:pt x="2788127" y="27279"/>
                  <a:pt x="2889895" y="28784"/>
                  <a:pt x="3109999" y="0"/>
                </a:cubicBezTo>
                <a:cubicBezTo>
                  <a:pt x="3330103" y="-28784"/>
                  <a:pt x="3752052" y="-27385"/>
                  <a:pt x="3920167" y="0"/>
                </a:cubicBezTo>
                <a:cubicBezTo>
                  <a:pt x="3947956" y="194404"/>
                  <a:pt x="3926139" y="364259"/>
                  <a:pt x="3920167" y="564129"/>
                </a:cubicBezTo>
                <a:cubicBezTo>
                  <a:pt x="3914195" y="763999"/>
                  <a:pt x="3901064" y="925409"/>
                  <a:pt x="3920167" y="1235710"/>
                </a:cubicBezTo>
                <a:cubicBezTo>
                  <a:pt x="3939270" y="1546011"/>
                  <a:pt x="3930872" y="1656889"/>
                  <a:pt x="3920167" y="1799839"/>
                </a:cubicBezTo>
                <a:cubicBezTo>
                  <a:pt x="3909462" y="1942789"/>
                  <a:pt x="3947082" y="2088111"/>
                  <a:pt x="3920167" y="2363968"/>
                </a:cubicBezTo>
                <a:cubicBezTo>
                  <a:pt x="3893252" y="2639825"/>
                  <a:pt x="3896131" y="2745460"/>
                  <a:pt x="3920167" y="3035550"/>
                </a:cubicBezTo>
                <a:cubicBezTo>
                  <a:pt x="3944203" y="3325640"/>
                  <a:pt x="3947914" y="3526096"/>
                  <a:pt x="3920167" y="3760858"/>
                </a:cubicBezTo>
                <a:cubicBezTo>
                  <a:pt x="3892420" y="3995620"/>
                  <a:pt x="3924701" y="4149381"/>
                  <a:pt x="3920167" y="4271260"/>
                </a:cubicBezTo>
                <a:cubicBezTo>
                  <a:pt x="3915633" y="4393139"/>
                  <a:pt x="3967013" y="5014131"/>
                  <a:pt x="3920167" y="5372654"/>
                </a:cubicBezTo>
                <a:cubicBezTo>
                  <a:pt x="3604874" y="5391828"/>
                  <a:pt x="3549328" y="5373347"/>
                  <a:pt x="3266806" y="5372654"/>
                </a:cubicBezTo>
                <a:cubicBezTo>
                  <a:pt x="2984284" y="5371961"/>
                  <a:pt x="2907754" y="5362121"/>
                  <a:pt x="2613445" y="5372654"/>
                </a:cubicBezTo>
                <a:cubicBezTo>
                  <a:pt x="2319136" y="5383187"/>
                  <a:pt x="2042185" y="5384929"/>
                  <a:pt x="1881680" y="5372654"/>
                </a:cubicBezTo>
                <a:cubicBezTo>
                  <a:pt x="1721176" y="5360379"/>
                  <a:pt x="1381666" y="5390647"/>
                  <a:pt x="1228319" y="5372654"/>
                </a:cubicBezTo>
                <a:cubicBezTo>
                  <a:pt x="1074972" y="5354661"/>
                  <a:pt x="921171" y="5367681"/>
                  <a:pt x="692563" y="5372654"/>
                </a:cubicBezTo>
                <a:cubicBezTo>
                  <a:pt x="463955" y="5377627"/>
                  <a:pt x="179262" y="5380460"/>
                  <a:pt x="0" y="5372654"/>
                </a:cubicBezTo>
                <a:cubicBezTo>
                  <a:pt x="-22173" y="5071948"/>
                  <a:pt x="37640" y="4841204"/>
                  <a:pt x="0" y="4593619"/>
                </a:cubicBezTo>
                <a:cubicBezTo>
                  <a:pt x="-37640" y="4346034"/>
                  <a:pt x="-29926" y="4154036"/>
                  <a:pt x="0" y="3814584"/>
                </a:cubicBezTo>
                <a:cubicBezTo>
                  <a:pt x="29926" y="3475132"/>
                  <a:pt x="3756" y="3410671"/>
                  <a:pt x="0" y="3143003"/>
                </a:cubicBezTo>
                <a:cubicBezTo>
                  <a:pt x="-3756" y="2875335"/>
                  <a:pt x="-2090" y="2663827"/>
                  <a:pt x="0" y="2525147"/>
                </a:cubicBezTo>
                <a:cubicBezTo>
                  <a:pt x="2090" y="2386467"/>
                  <a:pt x="-17734" y="2265358"/>
                  <a:pt x="0" y="2014745"/>
                </a:cubicBezTo>
                <a:cubicBezTo>
                  <a:pt x="17734" y="1764132"/>
                  <a:pt x="13739" y="1625646"/>
                  <a:pt x="0" y="1504343"/>
                </a:cubicBezTo>
                <a:cubicBezTo>
                  <a:pt x="-13739" y="1383040"/>
                  <a:pt x="10573" y="1119683"/>
                  <a:pt x="0" y="779035"/>
                </a:cubicBezTo>
                <a:cubicBezTo>
                  <a:pt x="-10573" y="438387"/>
                  <a:pt x="-29491" y="324886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6B4754-C91A-64E5-D11D-78A80F506B5C}"/>
              </a:ext>
            </a:extLst>
          </p:cNvPr>
          <p:cNvSpPr/>
          <p:nvPr/>
        </p:nvSpPr>
        <p:spPr>
          <a:xfrm>
            <a:off x="404538" y="859790"/>
            <a:ext cx="562639" cy="5347131"/>
          </a:xfrm>
          <a:custGeom>
            <a:avLst/>
            <a:gdLst>
              <a:gd name="connsiteX0" fmla="*/ 0 w 562639"/>
              <a:gd name="connsiteY0" fmla="*/ 0 h 5347131"/>
              <a:gd name="connsiteX1" fmla="*/ 562639 w 562639"/>
              <a:gd name="connsiteY1" fmla="*/ 0 h 5347131"/>
              <a:gd name="connsiteX2" fmla="*/ 562639 w 562639"/>
              <a:gd name="connsiteY2" fmla="*/ 507977 h 5347131"/>
              <a:gd name="connsiteX3" fmla="*/ 562639 w 562639"/>
              <a:gd name="connsiteY3" fmla="*/ 1283311 h 5347131"/>
              <a:gd name="connsiteX4" fmla="*/ 562639 w 562639"/>
              <a:gd name="connsiteY4" fmla="*/ 1951703 h 5347131"/>
              <a:gd name="connsiteX5" fmla="*/ 562639 w 562639"/>
              <a:gd name="connsiteY5" fmla="*/ 2513152 h 5347131"/>
              <a:gd name="connsiteX6" fmla="*/ 562639 w 562639"/>
              <a:gd name="connsiteY6" fmla="*/ 3074600 h 5347131"/>
              <a:gd name="connsiteX7" fmla="*/ 562639 w 562639"/>
              <a:gd name="connsiteY7" fmla="*/ 3742992 h 5347131"/>
              <a:gd name="connsiteX8" fmla="*/ 562639 w 562639"/>
              <a:gd name="connsiteY8" fmla="*/ 4411383 h 5347131"/>
              <a:gd name="connsiteX9" fmla="*/ 562639 w 562639"/>
              <a:gd name="connsiteY9" fmla="*/ 5347131 h 5347131"/>
              <a:gd name="connsiteX10" fmla="*/ 0 w 562639"/>
              <a:gd name="connsiteY10" fmla="*/ 5347131 h 5347131"/>
              <a:gd name="connsiteX11" fmla="*/ 0 w 562639"/>
              <a:gd name="connsiteY11" fmla="*/ 4678740 h 5347131"/>
              <a:gd name="connsiteX12" fmla="*/ 0 w 562639"/>
              <a:gd name="connsiteY12" fmla="*/ 3956877 h 5347131"/>
              <a:gd name="connsiteX13" fmla="*/ 0 w 562639"/>
              <a:gd name="connsiteY13" fmla="*/ 3341957 h 5347131"/>
              <a:gd name="connsiteX14" fmla="*/ 0 w 562639"/>
              <a:gd name="connsiteY14" fmla="*/ 2566623 h 5347131"/>
              <a:gd name="connsiteX15" fmla="*/ 0 w 562639"/>
              <a:gd name="connsiteY15" fmla="*/ 1791289 h 5347131"/>
              <a:gd name="connsiteX16" fmla="*/ 0 w 562639"/>
              <a:gd name="connsiteY16" fmla="*/ 1122898 h 5347131"/>
              <a:gd name="connsiteX17" fmla="*/ 0 w 562639"/>
              <a:gd name="connsiteY17" fmla="*/ 0 h 5347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62639" h="5347131" extrusionOk="0">
                <a:moveTo>
                  <a:pt x="0" y="0"/>
                </a:moveTo>
                <a:cubicBezTo>
                  <a:pt x="145534" y="707"/>
                  <a:pt x="411717" y="-7221"/>
                  <a:pt x="562639" y="0"/>
                </a:cubicBezTo>
                <a:cubicBezTo>
                  <a:pt x="557810" y="231856"/>
                  <a:pt x="559732" y="285083"/>
                  <a:pt x="562639" y="507977"/>
                </a:cubicBezTo>
                <a:cubicBezTo>
                  <a:pt x="565546" y="730871"/>
                  <a:pt x="526839" y="1101728"/>
                  <a:pt x="562639" y="1283311"/>
                </a:cubicBezTo>
                <a:cubicBezTo>
                  <a:pt x="598439" y="1464894"/>
                  <a:pt x="588354" y="1648533"/>
                  <a:pt x="562639" y="1951703"/>
                </a:cubicBezTo>
                <a:cubicBezTo>
                  <a:pt x="536924" y="2254873"/>
                  <a:pt x="559232" y="2336487"/>
                  <a:pt x="562639" y="2513152"/>
                </a:cubicBezTo>
                <a:cubicBezTo>
                  <a:pt x="566046" y="2689817"/>
                  <a:pt x="583059" y="2877984"/>
                  <a:pt x="562639" y="3074600"/>
                </a:cubicBezTo>
                <a:cubicBezTo>
                  <a:pt x="542219" y="3271216"/>
                  <a:pt x="536766" y="3592497"/>
                  <a:pt x="562639" y="3742992"/>
                </a:cubicBezTo>
                <a:cubicBezTo>
                  <a:pt x="588512" y="3893487"/>
                  <a:pt x="577680" y="4094377"/>
                  <a:pt x="562639" y="4411383"/>
                </a:cubicBezTo>
                <a:cubicBezTo>
                  <a:pt x="547598" y="4728389"/>
                  <a:pt x="529294" y="5032806"/>
                  <a:pt x="562639" y="5347131"/>
                </a:cubicBezTo>
                <a:cubicBezTo>
                  <a:pt x="382747" y="5341967"/>
                  <a:pt x="219247" y="5344718"/>
                  <a:pt x="0" y="5347131"/>
                </a:cubicBezTo>
                <a:cubicBezTo>
                  <a:pt x="26834" y="5189440"/>
                  <a:pt x="-6830" y="4948229"/>
                  <a:pt x="0" y="4678740"/>
                </a:cubicBezTo>
                <a:cubicBezTo>
                  <a:pt x="6830" y="4409251"/>
                  <a:pt x="-21189" y="4296184"/>
                  <a:pt x="0" y="3956877"/>
                </a:cubicBezTo>
                <a:cubicBezTo>
                  <a:pt x="21189" y="3617570"/>
                  <a:pt x="-10779" y="3495967"/>
                  <a:pt x="0" y="3341957"/>
                </a:cubicBezTo>
                <a:cubicBezTo>
                  <a:pt x="10779" y="3187947"/>
                  <a:pt x="22128" y="2896526"/>
                  <a:pt x="0" y="2566623"/>
                </a:cubicBezTo>
                <a:cubicBezTo>
                  <a:pt x="-22128" y="2236720"/>
                  <a:pt x="27874" y="2021475"/>
                  <a:pt x="0" y="1791289"/>
                </a:cubicBezTo>
                <a:cubicBezTo>
                  <a:pt x="-27874" y="1561103"/>
                  <a:pt x="28618" y="1371942"/>
                  <a:pt x="0" y="1122898"/>
                </a:cubicBezTo>
                <a:cubicBezTo>
                  <a:pt x="-28618" y="873854"/>
                  <a:pt x="16" y="484570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F95A4F-EDBC-52B7-B2BE-86B1E4B5E861}"/>
              </a:ext>
            </a:extLst>
          </p:cNvPr>
          <p:cNvSpPr/>
          <p:nvPr/>
        </p:nvSpPr>
        <p:spPr>
          <a:xfrm>
            <a:off x="967177" y="6206922"/>
            <a:ext cx="3977637" cy="581228"/>
          </a:xfrm>
          <a:custGeom>
            <a:avLst/>
            <a:gdLst>
              <a:gd name="connsiteX0" fmla="*/ 0 w 3977637"/>
              <a:gd name="connsiteY0" fmla="*/ 0 h 581228"/>
              <a:gd name="connsiteX1" fmla="*/ 623163 w 3977637"/>
              <a:gd name="connsiteY1" fmla="*/ 0 h 581228"/>
              <a:gd name="connsiteX2" fmla="*/ 1166774 w 3977637"/>
              <a:gd name="connsiteY2" fmla="*/ 0 h 581228"/>
              <a:gd name="connsiteX3" fmla="*/ 1909266 w 3977637"/>
              <a:gd name="connsiteY3" fmla="*/ 0 h 581228"/>
              <a:gd name="connsiteX4" fmla="*/ 2532429 w 3977637"/>
              <a:gd name="connsiteY4" fmla="*/ 0 h 581228"/>
              <a:gd name="connsiteX5" fmla="*/ 3155592 w 3977637"/>
              <a:gd name="connsiteY5" fmla="*/ 0 h 581228"/>
              <a:gd name="connsiteX6" fmla="*/ 3977637 w 3977637"/>
              <a:gd name="connsiteY6" fmla="*/ 0 h 581228"/>
              <a:gd name="connsiteX7" fmla="*/ 3977637 w 3977637"/>
              <a:gd name="connsiteY7" fmla="*/ 581228 h 581228"/>
              <a:gd name="connsiteX8" fmla="*/ 3314698 w 3977637"/>
              <a:gd name="connsiteY8" fmla="*/ 581228 h 581228"/>
              <a:gd name="connsiteX9" fmla="*/ 2771087 w 3977637"/>
              <a:gd name="connsiteY9" fmla="*/ 581228 h 581228"/>
              <a:gd name="connsiteX10" fmla="*/ 2108148 w 3977637"/>
              <a:gd name="connsiteY10" fmla="*/ 581228 h 581228"/>
              <a:gd name="connsiteX11" fmla="*/ 1445208 w 3977637"/>
              <a:gd name="connsiteY11" fmla="*/ 581228 h 581228"/>
              <a:gd name="connsiteX12" fmla="*/ 822045 w 3977637"/>
              <a:gd name="connsiteY12" fmla="*/ 581228 h 581228"/>
              <a:gd name="connsiteX13" fmla="*/ 0 w 3977637"/>
              <a:gd name="connsiteY13" fmla="*/ 581228 h 581228"/>
              <a:gd name="connsiteX14" fmla="*/ 0 w 3977637"/>
              <a:gd name="connsiteY14" fmla="*/ 0 h 58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77637" h="581228" extrusionOk="0">
                <a:moveTo>
                  <a:pt x="0" y="0"/>
                </a:moveTo>
                <a:cubicBezTo>
                  <a:pt x="169645" y="9914"/>
                  <a:pt x="419259" y="16290"/>
                  <a:pt x="623163" y="0"/>
                </a:cubicBezTo>
                <a:cubicBezTo>
                  <a:pt x="827067" y="-16290"/>
                  <a:pt x="902955" y="2185"/>
                  <a:pt x="1166774" y="0"/>
                </a:cubicBezTo>
                <a:cubicBezTo>
                  <a:pt x="1430593" y="-2185"/>
                  <a:pt x="1747789" y="27125"/>
                  <a:pt x="1909266" y="0"/>
                </a:cubicBezTo>
                <a:cubicBezTo>
                  <a:pt x="2070743" y="-27125"/>
                  <a:pt x="2315566" y="2568"/>
                  <a:pt x="2532429" y="0"/>
                </a:cubicBezTo>
                <a:cubicBezTo>
                  <a:pt x="2749292" y="-2568"/>
                  <a:pt x="2914227" y="-1772"/>
                  <a:pt x="3155592" y="0"/>
                </a:cubicBezTo>
                <a:cubicBezTo>
                  <a:pt x="3396957" y="1772"/>
                  <a:pt x="3607040" y="-34770"/>
                  <a:pt x="3977637" y="0"/>
                </a:cubicBezTo>
                <a:cubicBezTo>
                  <a:pt x="3966973" y="155895"/>
                  <a:pt x="3989471" y="295657"/>
                  <a:pt x="3977637" y="581228"/>
                </a:cubicBezTo>
                <a:cubicBezTo>
                  <a:pt x="3732084" y="604982"/>
                  <a:pt x="3503450" y="595929"/>
                  <a:pt x="3314698" y="581228"/>
                </a:cubicBezTo>
                <a:cubicBezTo>
                  <a:pt x="3125946" y="566527"/>
                  <a:pt x="2970846" y="604168"/>
                  <a:pt x="2771087" y="581228"/>
                </a:cubicBezTo>
                <a:cubicBezTo>
                  <a:pt x="2571328" y="558288"/>
                  <a:pt x="2373293" y="591057"/>
                  <a:pt x="2108148" y="581228"/>
                </a:cubicBezTo>
                <a:cubicBezTo>
                  <a:pt x="1843003" y="571399"/>
                  <a:pt x="1730146" y="555753"/>
                  <a:pt x="1445208" y="581228"/>
                </a:cubicBezTo>
                <a:cubicBezTo>
                  <a:pt x="1160270" y="606703"/>
                  <a:pt x="1128445" y="593921"/>
                  <a:pt x="822045" y="581228"/>
                </a:cubicBezTo>
                <a:cubicBezTo>
                  <a:pt x="515645" y="568535"/>
                  <a:pt x="399620" y="609665"/>
                  <a:pt x="0" y="581228"/>
                </a:cubicBezTo>
                <a:cubicBezTo>
                  <a:pt x="-19870" y="321561"/>
                  <a:pt x="26433" y="244668"/>
                  <a:pt x="0" y="0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397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BD4690-1E11-EE2C-888E-40023A6892FF}"/>
              </a:ext>
            </a:extLst>
          </p:cNvPr>
          <p:cNvSpPr/>
          <p:nvPr/>
        </p:nvSpPr>
        <p:spPr>
          <a:xfrm>
            <a:off x="1105503" y="961121"/>
            <a:ext cx="3700103" cy="476743"/>
          </a:xfrm>
          <a:custGeom>
            <a:avLst/>
            <a:gdLst>
              <a:gd name="connsiteX0" fmla="*/ 0 w 3700103"/>
              <a:gd name="connsiteY0" fmla="*/ 0 h 476743"/>
              <a:gd name="connsiteX1" fmla="*/ 690686 w 3700103"/>
              <a:gd name="connsiteY1" fmla="*/ 0 h 476743"/>
              <a:gd name="connsiteX2" fmla="*/ 1344371 w 3700103"/>
              <a:gd name="connsiteY2" fmla="*/ 0 h 476743"/>
              <a:gd name="connsiteX3" fmla="*/ 1998056 w 3700103"/>
              <a:gd name="connsiteY3" fmla="*/ 0 h 476743"/>
              <a:gd name="connsiteX4" fmla="*/ 2503736 w 3700103"/>
              <a:gd name="connsiteY4" fmla="*/ 0 h 476743"/>
              <a:gd name="connsiteX5" fmla="*/ 3046418 w 3700103"/>
              <a:gd name="connsiteY5" fmla="*/ 0 h 476743"/>
              <a:gd name="connsiteX6" fmla="*/ 3700103 w 3700103"/>
              <a:gd name="connsiteY6" fmla="*/ 0 h 476743"/>
              <a:gd name="connsiteX7" fmla="*/ 3700103 w 3700103"/>
              <a:gd name="connsiteY7" fmla="*/ 476743 h 476743"/>
              <a:gd name="connsiteX8" fmla="*/ 3083419 w 3700103"/>
              <a:gd name="connsiteY8" fmla="*/ 476743 h 476743"/>
              <a:gd name="connsiteX9" fmla="*/ 2577738 w 3700103"/>
              <a:gd name="connsiteY9" fmla="*/ 476743 h 476743"/>
              <a:gd name="connsiteX10" fmla="*/ 2072058 w 3700103"/>
              <a:gd name="connsiteY10" fmla="*/ 476743 h 476743"/>
              <a:gd name="connsiteX11" fmla="*/ 1418373 w 3700103"/>
              <a:gd name="connsiteY11" fmla="*/ 476743 h 476743"/>
              <a:gd name="connsiteX12" fmla="*/ 875691 w 3700103"/>
              <a:gd name="connsiteY12" fmla="*/ 476743 h 476743"/>
              <a:gd name="connsiteX13" fmla="*/ 0 w 3700103"/>
              <a:gd name="connsiteY13" fmla="*/ 476743 h 476743"/>
              <a:gd name="connsiteX14" fmla="*/ 0 w 3700103"/>
              <a:gd name="connsiteY14" fmla="*/ 0 h 47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00103" h="476743" fill="none" extrusionOk="0">
                <a:moveTo>
                  <a:pt x="0" y="0"/>
                </a:moveTo>
                <a:cubicBezTo>
                  <a:pt x="330675" y="-12216"/>
                  <a:pt x="533926" y="21652"/>
                  <a:pt x="690686" y="0"/>
                </a:cubicBezTo>
                <a:cubicBezTo>
                  <a:pt x="847446" y="-21652"/>
                  <a:pt x="1180848" y="24061"/>
                  <a:pt x="1344371" y="0"/>
                </a:cubicBezTo>
                <a:cubicBezTo>
                  <a:pt x="1507895" y="-24061"/>
                  <a:pt x="1858005" y="-12479"/>
                  <a:pt x="1998056" y="0"/>
                </a:cubicBezTo>
                <a:cubicBezTo>
                  <a:pt x="2138108" y="12479"/>
                  <a:pt x="2348199" y="-21179"/>
                  <a:pt x="2503736" y="0"/>
                </a:cubicBezTo>
                <a:cubicBezTo>
                  <a:pt x="2659273" y="21179"/>
                  <a:pt x="2890006" y="-14553"/>
                  <a:pt x="3046418" y="0"/>
                </a:cubicBezTo>
                <a:cubicBezTo>
                  <a:pt x="3202830" y="14553"/>
                  <a:pt x="3376864" y="26324"/>
                  <a:pt x="3700103" y="0"/>
                </a:cubicBezTo>
                <a:cubicBezTo>
                  <a:pt x="3705533" y="190353"/>
                  <a:pt x="3705230" y="261007"/>
                  <a:pt x="3700103" y="476743"/>
                </a:cubicBezTo>
                <a:cubicBezTo>
                  <a:pt x="3488096" y="471362"/>
                  <a:pt x="3247231" y="494087"/>
                  <a:pt x="3083419" y="476743"/>
                </a:cubicBezTo>
                <a:cubicBezTo>
                  <a:pt x="2919607" y="459399"/>
                  <a:pt x="2816433" y="489826"/>
                  <a:pt x="2577738" y="476743"/>
                </a:cubicBezTo>
                <a:cubicBezTo>
                  <a:pt x="2339043" y="463660"/>
                  <a:pt x="2242774" y="473780"/>
                  <a:pt x="2072058" y="476743"/>
                </a:cubicBezTo>
                <a:cubicBezTo>
                  <a:pt x="1901342" y="479706"/>
                  <a:pt x="1581157" y="460856"/>
                  <a:pt x="1418373" y="476743"/>
                </a:cubicBezTo>
                <a:cubicBezTo>
                  <a:pt x="1255590" y="492630"/>
                  <a:pt x="1060181" y="496040"/>
                  <a:pt x="875691" y="476743"/>
                </a:cubicBezTo>
                <a:cubicBezTo>
                  <a:pt x="691201" y="457446"/>
                  <a:pt x="280395" y="496462"/>
                  <a:pt x="0" y="476743"/>
                </a:cubicBezTo>
                <a:cubicBezTo>
                  <a:pt x="-15977" y="309376"/>
                  <a:pt x="12500" y="151256"/>
                  <a:pt x="0" y="0"/>
                </a:cubicBezTo>
                <a:close/>
              </a:path>
              <a:path w="3700103" h="476743" stroke="0" extrusionOk="0">
                <a:moveTo>
                  <a:pt x="0" y="0"/>
                </a:moveTo>
                <a:cubicBezTo>
                  <a:pt x="263655" y="10902"/>
                  <a:pt x="441454" y="12881"/>
                  <a:pt x="579683" y="0"/>
                </a:cubicBezTo>
                <a:cubicBezTo>
                  <a:pt x="717912" y="-12881"/>
                  <a:pt x="865942" y="-7806"/>
                  <a:pt x="1085364" y="0"/>
                </a:cubicBezTo>
                <a:cubicBezTo>
                  <a:pt x="1304786" y="7806"/>
                  <a:pt x="1511691" y="1906"/>
                  <a:pt x="1776049" y="0"/>
                </a:cubicBezTo>
                <a:cubicBezTo>
                  <a:pt x="2040407" y="-1906"/>
                  <a:pt x="2155687" y="-5338"/>
                  <a:pt x="2355732" y="0"/>
                </a:cubicBezTo>
                <a:cubicBezTo>
                  <a:pt x="2555777" y="5338"/>
                  <a:pt x="2673743" y="-6731"/>
                  <a:pt x="2935415" y="0"/>
                </a:cubicBezTo>
                <a:cubicBezTo>
                  <a:pt x="3197087" y="6731"/>
                  <a:pt x="3350250" y="-14583"/>
                  <a:pt x="3700103" y="0"/>
                </a:cubicBezTo>
                <a:cubicBezTo>
                  <a:pt x="3722572" y="199157"/>
                  <a:pt x="3680855" y="331468"/>
                  <a:pt x="3700103" y="476743"/>
                </a:cubicBezTo>
                <a:cubicBezTo>
                  <a:pt x="3574167" y="472341"/>
                  <a:pt x="3351138" y="458117"/>
                  <a:pt x="3083419" y="476743"/>
                </a:cubicBezTo>
                <a:cubicBezTo>
                  <a:pt x="2815700" y="495369"/>
                  <a:pt x="2788673" y="465413"/>
                  <a:pt x="2577738" y="476743"/>
                </a:cubicBezTo>
                <a:cubicBezTo>
                  <a:pt x="2366803" y="488073"/>
                  <a:pt x="2257213" y="481446"/>
                  <a:pt x="1961055" y="476743"/>
                </a:cubicBezTo>
                <a:cubicBezTo>
                  <a:pt x="1664897" y="472040"/>
                  <a:pt x="1500644" y="446738"/>
                  <a:pt x="1344371" y="476743"/>
                </a:cubicBezTo>
                <a:cubicBezTo>
                  <a:pt x="1188098" y="506748"/>
                  <a:pt x="1018161" y="453351"/>
                  <a:pt x="764688" y="476743"/>
                </a:cubicBezTo>
                <a:cubicBezTo>
                  <a:pt x="511215" y="500135"/>
                  <a:pt x="200474" y="444604"/>
                  <a:pt x="0" y="476743"/>
                </a:cubicBezTo>
                <a:cubicBezTo>
                  <a:pt x="-6878" y="262054"/>
                  <a:pt x="23671" y="202780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90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CA" sz="9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Name: 			 				Grade:</a:t>
            </a:r>
            <a:endParaRPr lang="en-CA" sz="9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715A9A-A81D-6F0E-DA8D-BB51BFAC9341}"/>
              </a:ext>
            </a:extLst>
          </p:cNvPr>
          <p:cNvSpPr/>
          <p:nvPr/>
        </p:nvSpPr>
        <p:spPr>
          <a:xfrm>
            <a:off x="1105503" y="1526990"/>
            <a:ext cx="1402018" cy="1679050"/>
          </a:xfrm>
          <a:custGeom>
            <a:avLst/>
            <a:gdLst>
              <a:gd name="connsiteX0" fmla="*/ 0 w 1402018"/>
              <a:gd name="connsiteY0" fmla="*/ 0 h 1679050"/>
              <a:gd name="connsiteX1" fmla="*/ 453319 w 1402018"/>
              <a:gd name="connsiteY1" fmla="*/ 0 h 1679050"/>
              <a:gd name="connsiteX2" fmla="*/ 920658 w 1402018"/>
              <a:gd name="connsiteY2" fmla="*/ 0 h 1679050"/>
              <a:gd name="connsiteX3" fmla="*/ 1402018 w 1402018"/>
              <a:gd name="connsiteY3" fmla="*/ 0 h 1679050"/>
              <a:gd name="connsiteX4" fmla="*/ 1402018 w 1402018"/>
              <a:gd name="connsiteY4" fmla="*/ 576474 h 1679050"/>
              <a:gd name="connsiteX5" fmla="*/ 1402018 w 1402018"/>
              <a:gd name="connsiteY5" fmla="*/ 1085786 h 1679050"/>
              <a:gd name="connsiteX6" fmla="*/ 1402018 w 1402018"/>
              <a:gd name="connsiteY6" fmla="*/ 1679050 h 1679050"/>
              <a:gd name="connsiteX7" fmla="*/ 906638 w 1402018"/>
              <a:gd name="connsiteY7" fmla="*/ 1679050 h 1679050"/>
              <a:gd name="connsiteX8" fmla="*/ 411259 w 1402018"/>
              <a:gd name="connsiteY8" fmla="*/ 1679050 h 1679050"/>
              <a:gd name="connsiteX9" fmla="*/ 0 w 1402018"/>
              <a:gd name="connsiteY9" fmla="*/ 1679050 h 1679050"/>
              <a:gd name="connsiteX10" fmla="*/ 0 w 1402018"/>
              <a:gd name="connsiteY10" fmla="*/ 1136157 h 1679050"/>
              <a:gd name="connsiteX11" fmla="*/ 0 w 1402018"/>
              <a:gd name="connsiteY11" fmla="*/ 576474 h 1679050"/>
              <a:gd name="connsiteX12" fmla="*/ 0 w 1402018"/>
              <a:gd name="connsiteY12" fmla="*/ 0 h 16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02018" h="1679050" fill="none" extrusionOk="0">
                <a:moveTo>
                  <a:pt x="0" y="0"/>
                </a:moveTo>
                <a:cubicBezTo>
                  <a:pt x="131344" y="22483"/>
                  <a:pt x="256848" y="19929"/>
                  <a:pt x="453319" y="0"/>
                </a:cubicBezTo>
                <a:cubicBezTo>
                  <a:pt x="649790" y="-19929"/>
                  <a:pt x="792662" y="-5100"/>
                  <a:pt x="920658" y="0"/>
                </a:cubicBezTo>
                <a:cubicBezTo>
                  <a:pt x="1048654" y="5100"/>
                  <a:pt x="1216593" y="-23275"/>
                  <a:pt x="1402018" y="0"/>
                </a:cubicBezTo>
                <a:cubicBezTo>
                  <a:pt x="1373976" y="173140"/>
                  <a:pt x="1384086" y="325079"/>
                  <a:pt x="1402018" y="576474"/>
                </a:cubicBezTo>
                <a:cubicBezTo>
                  <a:pt x="1419950" y="827869"/>
                  <a:pt x="1388492" y="902178"/>
                  <a:pt x="1402018" y="1085786"/>
                </a:cubicBezTo>
                <a:cubicBezTo>
                  <a:pt x="1415544" y="1269394"/>
                  <a:pt x="1415141" y="1533969"/>
                  <a:pt x="1402018" y="1679050"/>
                </a:cubicBezTo>
                <a:cubicBezTo>
                  <a:pt x="1169281" y="1694495"/>
                  <a:pt x="1075101" y="1678137"/>
                  <a:pt x="906638" y="1679050"/>
                </a:cubicBezTo>
                <a:cubicBezTo>
                  <a:pt x="738175" y="1679963"/>
                  <a:pt x="611742" y="1700505"/>
                  <a:pt x="411259" y="1679050"/>
                </a:cubicBezTo>
                <a:cubicBezTo>
                  <a:pt x="210776" y="1657595"/>
                  <a:pt x="117845" y="1660473"/>
                  <a:pt x="0" y="1679050"/>
                </a:cubicBezTo>
                <a:cubicBezTo>
                  <a:pt x="4122" y="1522472"/>
                  <a:pt x="-21609" y="1319843"/>
                  <a:pt x="0" y="1136157"/>
                </a:cubicBezTo>
                <a:cubicBezTo>
                  <a:pt x="21609" y="952471"/>
                  <a:pt x="-5005" y="829469"/>
                  <a:pt x="0" y="576474"/>
                </a:cubicBezTo>
                <a:cubicBezTo>
                  <a:pt x="5005" y="323479"/>
                  <a:pt x="-18796" y="287166"/>
                  <a:pt x="0" y="0"/>
                </a:cubicBezTo>
                <a:close/>
              </a:path>
              <a:path w="1402018" h="1679050" stroke="0" extrusionOk="0">
                <a:moveTo>
                  <a:pt x="0" y="0"/>
                </a:moveTo>
                <a:cubicBezTo>
                  <a:pt x="205583" y="-16053"/>
                  <a:pt x="347938" y="20496"/>
                  <a:pt x="453319" y="0"/>
                </a:cubicBezTo>
                <a:cubicBezTo>
                  <a:pt x="558700" y="-20496"/>
                  <a:pt x="684548" y="-15206"/>
                  <a:pt x="878598" y="0"/>
                </a:cubicBezTo>
                <a:cubicBezTo>
                  <a:pt x="1072648" y="15206"/>
                  <a:pt x="1156512" y="-20212"/>
                  <a:pt x="1402018" y="0"/>
                </a:cubicBezTo>
                <a:cubicBezTo>
                  <a:pt x="1380052" y="265095"/>
                  <a:pt x="1396244" y="280991"/>
                  <a:pt x="1402018" y="542893"/>
                </a:cubicBezTo>
                <a:cubicBezTo>
                  <a:pt x="1407792" y="804795"/>
                  <a:pt x="1400731" y="812454"/>
                  <a:pt x="1402018" y="1068995"/>
                </a:cubicBezTo>
                <a:cubicBezTo>
                  <a:pt x="1403305" y="1325536"/>
                  <a:pt x="1383435" y="1441681"/>
                  <a:pt x="1402018" y="1679050"/>
                </a:cubicBezTo>
                <a:cubicBezTo>
                  <a:pt x="1276355" y="1691149"/>
                  <a:pt x="1043833" y="1685986"/>
                  <a:pt x="934679" y="1679050"/>
                </a:cubicBezTo>
                <a:cubicBezTo>
                  <a:pt x="825525" y="1672114"/>
                  <a:pt x="547261" y="1658114"/>
                  <a:pt x="439299" y="1679050"/>
                </a:cubicBezTo>
                <a:cubicBezTo>
                  <a:pt x="331337" y="1699986"/>
                  <a:pt x="125485" y="1680713"/>
                  <a:pt x="0" y="1679050"/>
                </a:cubicBezTo>
                <a:cubicBezTo>
                  <a:pt x="-10135" y="1431574"/>
                  <a:pt x="-3779" y="1254308"/>
                  <a:pt x="0" y="1119367"/>
                </a:cubicBezTo>
                <a:cubicBezTo>
                  <a:pt x="3779" y="984426"/>
                  <a:pt x="2211" y="817826"/>
                  <a:pt x="0" y="576474"/>
                </a:cubicBezTo>
                <a:cubicBezTo>
                  <a:pt x="-2211" y="335122"/>
                  <a:pt x="-19238" y="240766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>
                <a:solidFill>
                  <a:srgbClr val="BFBFB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90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5960A2-79C1-25D5-F562-E48D8AF14AA8}"/>
              </a:ext>
            </a:extLst>
          </p:cNvPr>
          <p:cNvSpPr/>
          <p:nvPr/>
        </p:nvSpPr>
        <p:spPr>
          <a:xfrm>
            <a:off x="5125529" y="5752857"/>
            <a:ext cx="3613934" cy="307025"/>
          </a:xfrm>
          <a:custGeom>
            <a:avLst/>
            <a:gdLst>
              <a:gd name="connsiteX0" fmla="*/ 0 w 3613934"/>
              <a:gd name="connsiteY0" fmla="*/ 0 h 307025"/>
              <a:gd name="connsiteX1" fmla="*/ 674601 w 3613934"/>
              <a:gd name="connsiteY1" fmla="*/ 0 h 307025"/>
              <a:gd name="connsiteX2" fmla="*/ 1313063 w 3613934"/>
              <a:gd name="connsiteY2" fmla="*/ 0 h 307025"/>
              <a:gd name="connsiteX3" fmla="*/ 1951524 w 3613934"/>
              <a:gd name="connsiteY3" fmla="*/ 0 h 307025"/>
              <a:gd name="connsiteX4" fmla="*/ 2445429 w 3613934"/>
              <a:gd name="connsiteY4" fmla="*/ 0 h 307025"/>
              <a:gd name="connsiteX5" fmla="*/ 2975472 w 3613934"/>
              <a:gd name="connsiteY5" fmla="*/ 0 h 307025"/>
              <a:gd name="connsiteX6" fmla="*/ 3613934 w 3613934"/>
              <a:gd name="connsiteY6" fmla="*/ 0 h 307025"/>
              <a:gd name="connsiteX7" fmla="*/ 3613934 w 3613934"/>
              <a:gd name="connsiteY7" fmla="*/ 307025 h 307025"/>
              <a:gd name="connsiteX8" fmla="*/ 3011612 w 3613934"/>
              <a:gd name="connsiteY8" fmla="*/ 307025 h 307025"/>
              <a:gd name="connsiteX9" fmla="*/ 2517707 w 3613934"/>
              <a:gd name="connsiteY9" fmla="*/ 307025 h 307025"/>
              <a:gd name="connsiteX10" fmla="*/ 2023803 w 3613934"/>
              <a:gd name="connsiteY10" fmla="*/ 307025 h 307025"/>
              <a:gd name="connsiteX11" fmla="*/ 1385341 w 3613934"/>
              <a:gd name="connsiteY11" fmla="*/ 307025 h 307025"/>
              <a:gd name="connsiteX12" fmla="*/ 855298 w 3613934"/>
              <a:gd name="connsiteY12" fmla="*/ 307025 h 307025"/>
              <a:gd name="connsiteX13" fmla="*/ 0 w 3613934"/>
              <a:gd name="connsiteY13" fmla="*/ 307025 h 307025"/>
              <a:gd name="connsiteX14" fmla="*/ 0 w 3613934"/>
              <a:gd name="connsiteY14" fmla="*/ 0 h 30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13934" h="307025" fill="none" extrusionOk="0">
                <a:moveTo>
                  <a:pt x="0" y="0"/>
                </a:moveTo>
                <a:cubicBezTo>
                  <a:pt x="217202" y="-9722"/>
                  <a:pt x="361604" y="28077"/>
                  <a:pt x="674601" y="0"/>
                </a:cubicBezTo>
                <a:cubicBezTo>
                  <a:pt x="987598" y="-28077"/>
                  <a:pt x="1119800" y="9519"/>
                  <a:pt x="1313063" y="0"/>
                </a:cubicBezTo>
                <a:cubicBezTo>
                  <a:pt x="1506326" y="-9519"/>
                  <a:pt x="1765393" y="9892"/>
                  <a:pt x="1951524" y="0"/>
                </a:cubicBezTo>
                <a:cubicBezTo>
                  <a:pt x="2137655" y="-9892"/>
                  <a:pt x="2320380" y="9264"/>
                  <a:pt x="2445429" y="0"/>
                </a:cubicBezTo>
                <a:cubicBezTo>
                  <a:pt x="2570479" y="-9264"/>
                  <a:pt x="2816220" y="-10684"/>
                  <a:pt x="2975472" y="0"/>
                </a:cubicBezTo>
                <a:cubicBezTo>
                  <a:pt x="3134724" y="10684"/>
                  <a:pt x="3420288" y="8362"/>
                  <a:pt x="3613934" y="0"/>
                </a:cubicBezTo>
                <a:cubicBezTo>
                  <a:pt x="3618663" y="151422"/>
                  <a:pt x="3621725" y="166767"/>
                  <a:pt x="3613934" y="307025"/>
                </a:cubicBezTo>
                <a:cubicBezTo>
                  <a:pt x="3438496" y="287567"/>
                  <a:pt x="3308383" y="318863"/>
                  <a:pt x="3011612" y="307025"/>
                </a:cubicBezTo>
                <a:cubicBezTo>
                  <a:pt x="2714841" y="295187"/>
                  <a:pt x="2665623" y="299838"/>
                  <a:pt x="2517707" y="307025"/>
                </a:cubicBezTo>
                <a:cubicBezTo>
                  <a:pt x="2369791" y="314212"/>
                  <a:pt x="2156299" y="290683"/>
                  <a:pt x="2023803" y="307025"/>
                </a:cubicBezTo>
                <a:cubicBezTo>
                  <a:pt x="1891307" y="323367"/>
                  <a:pt x="1686341" y="300623"/>
                  <a:pt x="1385341" y="307025"/>
                </a:cubicBezTo>
                <a:cubicBezTo>
                  <a:pt x="1084341" y="313427"/>
                  <a:pt x="1094774" y="305990"/>
                  <a:pt x="855298" y="307025"/>
                </a:cubicBezTo>
                <a:cubicBezTo>
                  <a:pt x="615822" y="308060"/>
                  <a:pt x="263510" y="276764"/>
                  <a:pt x="0" y="307025"/>
                </a:cubicBezTo>
                <a:cubicBezTo>
                  <a:pt x="-3353" y="226457"/>
                  <a:pt x="-1132" y="71211"/>
                  <a:pt x="0" y="0"/>
                </a:cubicBezTo>
                <a:close/>
              </a:path>
              <a:path w="3613934" h="307025" stroke="0" extrusionOk="0">
                <a:moveTo>
                  <a:pt x="0" y="0"/>
                </a:moveTo>
                <a:cubicBezTo>
                  <a:pt x="270296" y="27500"/>
                  <a:pt x="411944" y="10031"/>
                  <a:pt x="566183" y="0"/>
                </a:cubicBezTo>
                <a:cubicBezTo>
                  <a:pt x="720422" y="-10031"/>
                  <a:pt x="860814" y="7999"/>
                  <a:pt x="1060087" y="0"/>
                </a:cubicBezTo>
                <a:cubicBezTo>
                  <a:pt x="1259360" y="-7999"/>
                  <a:pt x="1503016" y="-2842"/>
                  <a:pt x="1734688" y="0"/>
                </a:cubicBezTo>
                <a:cubicBezTo>
                  <a:pt x="1966360" y="2842"/>
                  <a:pt x="2078714" y="17263"/>
                  <a:pt x="2300871" y="0"/>
                </a:cubicBezTo>
                <a:cubicBezTo>
                  <a:pt x="2523028" y="-17263"/>
                  <a:pt x="2617956" y="-703"/>
                  <a:pt x="2867054" y="0"/>
                </a:cubicBezTo>
                <a:cubicBezTo>
                  <a:pt x="3116152" y="703"/>
                  <a:pt x="3296142" y="-27689"/>
                  <a:pt x="3613934" y="0"/>
                </a:cubicBezTo>
                <a:cubicBezTo>
                  <a:pt x="3613416" y="63707"/>
                  <a:pt x="3616409" y="240814"/>
                  <a:pt x="3613934" y="307025"/>
                </a:cubicBezTo>
                <a:cubicBezTo>
                  <a:pt x="3426442" y="323076"/>
                  <a:pt x="3252826" y="309194"/>
                  <a:pt x="3011612" y="307025"/>
                </a:cubicBezTo>
                <a:cubicBezTo>
                  <a:pt x="2770398" y="304856"/>
                  <a:pt x="2620501" y="300982"/>
                  <a:pt x="2517707" y="307025"/>
                </a:cubicBezTo>
                <a:cubicBezTo>
                  <a:pt x="2414913" y="313068"/>
                  <a:pt x="2201850" y="306825"/>
                  <a:pt x="1915385" y="307025"/>
                </a:cubicBezTo>
                <a:cubicBezTo>
                  <a:pt x="1628920" y="307225"/>
                  <a:pt x="1529084" y="313006"/>
                  <a:pt x="1313063" y="307025"/>
                </a:cubicBezTo>
                <a:cubicBezTo>
                  <a:pt x="1097042" y="301044"/>
                  <a:pt x="990354" y="296591"/>
                  <a:pt x="746880" y="307025"/>
                </a:cubicBezTo>
                <a:cubicBezTo>
                  <a:pt x="503406" y="317459"/>
                  <a:pt x="209230" y="281949"/>
                  <a:pt x="0" y="307025"/>
                </a:cubicBezTo>
                <a:cubicBezTo>
                  <a:pt x="13462" y="153578"/>
                  <a:pt x="-12124" y="69049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FEC4EA-25CE-AEB4-309E-FE03577CFC27}"/>
              </a:ext>
            </a:extLst>
          </p:cNvPr>
          <p:cNvSpPr/>
          <p:nvPr/>
        </p:nvSpPr>
        <p:spPr>
          <a:xfrm>
            <a:off x="5030342" y="1309349"/>
            <a:ext cx="3756507" cy="1191156"/>
          </a:xfrm>
          <a:custGeom>
            <a:avLst/>
            <a:gdLst>
              <a:gd name="connsiteX0" fmla="*/ 0 w 3756507"/>
              <a:gd name="connsiteY0" fmla="*/ 0 h 1191156"/>
              <a:gd name="connsiteX1" fmla="*/ 588519 w 3756507"/>
              <a:gd name="connsiteY1" fmla="*/ 0 h 1191156"/>
              <a:gd name="connsiteX2" fmla="*/ 1101909 w 3756507"/>
              <a:gd name="connsiteY2" fmla="*/ 0 h 1191156"/>
              <a:gd name="connsiteX3" fmla="*/ 1652863 w 3756507"/>
              <a:gd name="connsiteY3" fmla="*/ 0 h 1191156"/>
              <a:gd name="connsiteX4" fmla="*/ 2316513 w 3756507"/>
              <a:gd name="connsiteY4" fmla="*/ 0 h 1191156"/>
              <a:gd name="connsiteX5" fmla="*/ 2905032 w 3756507"/>
              <a:gd name="connsiteY5" fmla="*/ 0 h 1191156"/>
              <a:gd name="connsiteX6" fmla="*/ 3756507 w 3756507"/>
              <a:gd name="connsiteY6" fmla="*/ 0 h 1191156"/>
              <a:gd name="connsiteX7" fmla="*/ 3756507 w 3756507"/>
              <a:gd name="connsiteY7" fmla="*/ 607490 h 1191156"/>
              <a:gd name="connsiteX8" fmla="*/ 3756507 w 3756507"/>
              <a:gd name="connsiteY8" fmla="*/ 1191156 h 1191156"/>
              <a:gd name="connsiteX9" fmla="*/ 3130423 w 3756507"/>
              <a:gd name="connsiteY9" fmla="*/ 1191156 h 1191156"/>
              <a:gd name="connsiteX10" fmla="*/ 2579468 w 3756507"/>
              <a:gd name="connsiteY10" fmla="*/ 1191156 h 1191156"/>
              <a:gd name="connsiteX11" fmla="*/ 1878254 w 3756507"/>
              <a:gd name="connsiteY11" fmla="*/ 1191156 h 1191156"/>
              <a:gd name="connsiteX12" fmla="*/ 1289734 w 3756507"/>
              <a:gd name="connsiteY12" fmla="*/ 1191156 h 1191156"/>
              <a:gd name="connsiteX13" fmla="*/ 776345 w 3756507"/>
              <a:gd name="connsiteY13" fmla="*/ 1191156 h 1191156"/>
              <a:gd name="connsiteX14" fmla="*/ 0 w 3756507"/>
              <a:gd name="connsiteY14" fmla="*/ 1191156 h 1191156"/>
              <a:gd name="connsiteX15" fmla="*/ 0 w 3756507"/>
              <a:gd name="connsiteY15" fmla="*/ 619401 h 1191156"/>
              <a:gd name="connsiteX16" fmla="*/ 0 w 3756507"/>
              <a:gd name="connsiteY16" fmla="*/ 0 h 119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56507" h="1191156" fill="none" extrusionOk="0">
                <a:moveTo>
                  <a:pt x="0" y="0"/>
                </a:moveTo>
                <a:cubicBezTo>
                  <a:pt x="251570" y="-14385"/>
                  <a:pt x="359753" y="-15549"/>
                  <a:pt x="588519" y="0"/>
                </a:cubicBezTo>
                <a:cubicBezTo>
                  <a:pt x="817285" y="15549"/>
                  <a:pt x="893407" y="6561"/>
                  <a:pt x="1101909" y="0"/>
                </a:cubicBezTo>
                <a:cubicBezTo>
                  <a:pt x="1310411" y="-6561"/>
                  <a:pt x="1521539" y="-862"/>
                  <a:pt x="1652863" y="0"/>
                </a:cubicBezTo>
                <a:cubicBezTo>
                  <a:pt x="1784187" y="862"/>
                  <a:pt x="1996624" y="8535"/>
                  <a:pt x="2316513" y="0"/>
                </a:cubicBezTo>
                <a:cubicBezTo>
                  <a:pt x="2636402" y="-8535"/>
                  <a:pt x="2633908" y="11564"/>
                  <a:pt x="2905032" y="0"/>
                </a:cubicBezTo>
                <a:cubicBezTo>
                  <a:pt x="3176156" y="-11564"/>
                  <a:pt x="3550799" y="-1451"/>
                  <a:pt x="3756507" y="0"/>
                </a:cubicBezTo>
                <a:cubicBezTo>
                  <a:pt x="3756303" y="130212"/>
                  <a:pt x="3743617" y="320252"/>
                  <a:pt x="3756507" y="607490"/>
                </a:cubicBezTo>
                <a:cubicBezTo>
                  <a:pt x="3769398" y="894728"/>
                  <a:pt x="3757827" y="1046718"/>
                  <a:pt x="3756507" y="1191156"/>
                </a:cubicBezTo>
                <a:cubicBezTo>
                  <a:pt x="3586425" y="1201338"/>
                  <a:pt x="3419614" y="1206836"/>
                  <a:pt x="3130423" y="1191156"/>
                </a:cubicBezTo>
                <a:cubicBezTo>
                  <a:pt x="2841232" y="1175476"/>
                  <a:pt x="2693272" y="1169703"/>
                  <a:pt x="2579468" y="1191156"/>
                </a:cubicBezTo>
                <a:cubicBezTo>
                  <a:pt x="2465665" y="1212609"/>
                  <a:pt x="2020576" y="1166668"/>
                  <a:pt x="1878254" y="1191156"/>
                </a:cubicBezTo>
                <a:cubicBezTo>
                  <a:pt x="1735932" y="1215644"/>
                  <a:pt x="1420164" y="1216995"/>
                  <a:pt x="1289734" y="1191156"/>
                </a:cubicBezTo>
                <a:cubicBezTo>
                  <a:pt x="1159304" y="1165317"/>
                  <a:pt x="1016497" y="1170203"/>
                  <a:pt x="776345" y="1191156"/>
                </a:cubicBezTo>
                <a:cubicBezTo>
                  <a:pt x="536193" y="1212109"/>
                  <a:pt x="230578" y="1173932"/>
                  <a:pt x="0" y="1191156"/>
                </a:cubicBezTo>
                <a:cubicBezTo>
                  <a:pt x="-18200" y="943119"/>
                  <a:pt x="-21166" y="818433"/>
                  <a:pt x="0" y="619401"/>
                </a:cubicBezTo>
                <a:cubicBezTo>
                  <a:pt x="21166" y="420369"/>
                  <a:pt x="8871" y="176286"/>
                  <a:pt x="0" y="0"/>
                </a:cubicBezTo>
                <a:close/>
              </a:path>
              <a:path w="3756507" h="1191156" stroke="0" extrusionOk="0">
                <a:moveTo>
                  <a:pt x="0" y="0"/>
                </a:moveTo>
                <a:cubicBezTo>
                  <a:pt x="140150" y="9218"/>
                  <a:pt x="321559" y="29084"/>
                  <a:pt x="588519" y="0"/>
                </a:cubicBezTo>
                <a:cubicBezTo>
                  <a:pt x="855479" y="-29084"/>
                  <a:pt x="906681" y="-4716"/>
                  <a:pt x="1101909" y="0"/>
                </a:cubicBezTo>
                <a:cubicBezTo>
                  <a:pt x="1297137" y="4716"/>
                  <a:pt x="1550721" y="-2221"/>
                  <a:pt x="1803123" y="0"/>
                </a:cubicBezTo>
                <a:cubicBezTo>
                  <a:pt x="2055525" y="2221"/>
                  <a:pt x="2195417" y="8175"/>
                  <a:pt x="2391643" y="0"/>
                </a:cubicBezTo>
                <a:cubicBezTo>
                  <a:pt x="2587869" y="-8175"/>
                  <a:pt x="2859470" y="27658"/>
                  <a:pt x="2980162" y="0"/>
                </a:cubicBezTo>
                <a:cubicBezTo>
                  <a:pt x="3100854" y="-27658"/>
                  <a:pt x="3470955" y="-2987"/>
                  <a:pt x="3756507" y="0"/>
                </a:cubicBezTo>
                <a:cubicBezTo>
                  <a:pt x="3741370" y="154425"/>
                  <a:pt x="3770587" y="405007"/>
                  <a:pt x="3756507" y="571755"/>
                </a:cubicBezTo>
                <a:cubicBezTo>
                  <a:pt x="3742427" y="738504"/>
                  <a:pt x="3725776" y="887615"/>
                  <a:pt x="3756507" y="1191156"/>
                </a:cubicBezTo>
                <a:cubicBezTo>
                  <a:pt x="3565546" y="1170722"/>
                  <a:pt x="3327926" y="1197929"/>
                  <a:pt x="3205553" y="1191156"/>
                </a:cubicBezTo>
                <a:cubicBezTo>
                  <a:pt x="3083180" y="1184383"/>
                  <a:pt x="2726464" y="1170158"/>
                  <a:pt x="2579468" y="1191156"/>
                </a:cubicBezTo>
                <a:cubicBezTo>
                  <a:pt x="2432473" y="1212154"/>
                  <a:pt x="2251898" y="1210840"/>
                  <a:pt x="1953384" y="1191156"/>
                </a:cubicBezTo>
                <a:cubicBezTo>
                  <a:pt x="1654870" y="1171472"/>
                  <a:pt x="1485806" y="1193244"/>
                  <a:pt x="1364864" y="1191156"/>
                </a:cubicBezTo>
                <a:cubicBezTo>
                  <a:pt x="1243922" y="1189068"/>
                  <a:pt x="974782" y="1207899"/>
                  <a:pt x="663650" y="1191156"/>
                </a:cubicBezTo>
                <a:cubicBezTo>
                  <a:pt x="352518" y="1174413"/>
                  <a:pt x="272454" y="1204858"/>
                  <a:pt x="0" y="1191156"/>
                </a:cubicBezTo>
                <a:cubicBezTo>
                  <a:pt x="23887" y="971843"/>
                  <a:pt x="-828" y="854932"/>
                  <a:pt x="0" y="619401"/>
                </a:cubicBezTo>
                <a:cubicBezTo>
                  <a:pt x="828" y="383870"/>
                  <a:pt x="6949" y="220612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652" tIns="34326" rIns="68652" bIns="34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901">
                <a:solidFill>
                  <a:srgbClr val="BFBFB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901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E5E934AD-06A7-4653-C469-8D813B1F133E}"/>
              </a:ext>
            </a:extLst>
          </p:cNvPr>
          <p:cNvSpPr txBox="1"/>
          <p:nvPr/>
        </p:nvSpPr>
        <p:spPr>
          <a:xfrm>
            <a:off x="5533959" y="5780508"/>
            <a:ext cx="2797072" cy="3070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8652" tIns="34326" rIns="68652" bIns="34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51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Thank You For helping me GROW</a:t>
            </a:r>
            <a:endParaRPr lang="en-CA" sz="90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A65218-9749-CD4A-8801-B63915765193}"/>
              </a:ext>
            </a:extLst>
          </p:cNvPr>
          <p:cNvSpPr txBox="1"/>
          <p:nvPr/>
        </p:nvSpPr>
        <p:spPr>
          <a:xfrm>
            <a:off x="2557827" y="1469533"/>
            <a:ext cx="3080711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am…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1EB138-A7AA-FCE0-EDC4-23681158F86B}"/>
              </a:ext>
            </a:extLst>
          </p:cNvPr>
          <p:cNvSpPr txBox="1"/>
          <p:nvPr/>
        </p:nvSpPr>
        <p:spPr>
          <a:xfrm>
            <a:off x="1024080" y="3244349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really like and/or what to learn more about: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52E841-D036-3534-3954-7AA994FE36BA}"/>
              </a:ext>
            </a:extLst>
          </p:cNvPr>
          <p:cNvSpPr/>
          <p:nvPr/>
        </p:nvSpPr>
        <p:spPr>
          <a:xfrm>
            <a:off x="3393859" y="174276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F8DBBCA-DCC3-6B3D-959B-244840A18A69}"/>
              </a:ext>
            </a:extLst>
          </p:cNvPr>
          <p:cNvSpPr txBox="1"/>
          <p:nvPr/>
        </p:nvSpPr>
        <p:spPr>
          <a:xfrm>
            <a:off x="1033357" y="4995270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am really good at and/or could teach others: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91B6440-0448-04DA-7D68-F187BEBD37E6}"/>
              </a:ext>
            </a:extLst>
          </p:cNvPr>
          <p:cNvSpPr txBox="1"/>
          <p:nvPr/>
        </p:nvSpPr>
        <p:spPr>
          <a:xfrm>
            <a:off x="4961857" y="996533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want to grow in these areas: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D069FB4-B0CC-732B-618D-98C6917ACD10}"/>
              </a:ext>
            </a:extLst>
          </p:cNvPr>
          <p:cNvSpPr txBox="1"/>
          <p:nvPr/>
        </p:nvSpPr>
        <p:spPr>
          <a:xfrm>
            <a:off x="5013246" y="3652243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need this in my garden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D7AEB33-8463-F930-361B-D17AE770D733}"/>
              </a:ext>
            </a:extLst>
          </p:cNvPr>
          <p:cNvSpPr txBox="1"/>
          <p:nvPr/>
        </p:nvSpPr>
        <p:spPr>
          <a:xfrm>
            <a:off x="4961715" y="4667298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This is what makes it hard for me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7D51ECD-9FB8-FADC-9E75-6D36954C0998}"/>
              </a:ext>
            </a:extLst>
          </p:cNvPr>
          <p:cNvSpPr txBox="1"/>
          <p:nvPr/>
        </p:nvSpPr>
        <p:spPr>
          <a:xfrm>
            <a:off x="1208286" y="521942"/>
            <a:ext cx="207111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Growth Year: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6FC0BBD-4E50-97F8-6D29-8386CDDC7FB3}"/>
              </a:ext>
            </a:extLst>
          </p:cNvPr>
          <p:cNvSpPr txBox="1"/>
          <p:nvPr/>
        </p:nvSpPr>
        <p:spPr>
          <a:xfrm>
            <a:off x="4991251" y="2628474"/>
            <a:ext cx="3816435" cy="277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1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 need this support to grow:</a:t>
            </a:r>
            <a:endParaRPr lang="en-CA" sz="120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2C0326C-9AA2-3B6C-D1F0-59AC80474240}"/>
              </a:ext>
            </a:extLst>
          </p:cNvPr>
          <p:cNvSpPr/>
          <p:nvPr/>
        </p:nvSpPr>
        <p:spPr>
          <a:xfrm>
            <a:off x="2631650" y="173973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BE9DD30-0872-F499-F153-A3F2ADF0337D}"/>
              </a:ext>
            </a:extLst>
          </p:cNvPr>
          <p:cNvSpPr/>
          <p:nvPr/>
        </p:nvSpPr>
        <p:spPr>
          <a:xfrm>
            <a:off x="4162628" y="173973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6D409F8B-C35B-62B8-48F5-4370DAB182F8}"/>
              </a:ext>
            </a:extLst>
          </p:cNvPr>
          <p:cNvSpPr/>
          <p:nvPr/>
        </p:nvSpPr>
        <p:spPr>
          <a:xfrm>
            <a:off x="3390295" y="2478189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B982EC4-6E6D-1569-433C-2005AB02D50D}"/>
              </a:ext>
            </a:extLst>
          </p:cNvPr>
          <p:cNvSpPr/>
          <p:nvPr/>
        </p:nvSpPr>
        <p:spPr>
          <a:xfrm>
            <a:off x="2628086" y="2475157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58E5F46-B5FB-51D9-DE95-0E77E1C085D5}"/>
              </a:ext>
            </a:extLst>
          </p:cNvPr>
          <p:cNvSpPr/>
          <p:nvPr/>
        </p:nvSpPr>
        <p:spPr>
          <a:xfrm>
            <a:off x="4159064" y="2475157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6BD16D6-D1D2-CE24-A56A-E97A3091F610}"/>
              </a:ext>
            </a:extLst>
          </p:cNvPr>
          <p:cNvSpPr/>
          <p:nvPr/>
        </p:nvSpPr>
        <p:spPr>
          <a:xfrm>
            <a:off x="2610543" y="3496717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FA0F37D4-5AF0-B3AD-5709-4E0A6A280AAB}"/>
              </a:ext>
            </a:extLst>
          </p:cNvPr>
          <p:cNvSpPr/>
          <p:nvPr/>
        </p:nvSpPr>
        <p:spPr>
          <a:xfrm>
            <a:off x="1848335" y="349368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EAA01469-D89F-9E86-D4FC-9C7C128C7478}"/>
              </a:ext>
            </a:extLst>
          </p:cNvPr>
          <p:cNvSpPr/>
          <p:nvPr/>
        </p:nvSpPr>
        <p:spPr>
          <a:xfrm>
            <a:off x="3379312" y="349368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914796F-A997-B7EA-FA6F-5D7F02EA01AA}"/>
              </a:ext>
            </a:extLst>
          </p:cNvPr>
          <p:cNvSpPr/>
          <p:nvPr/>
        </p:nvSpPr>
        <p:spPr>
          <a:xfrm>
            <a:off x="4148081" y="3492277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EF88F99-003C-1A8B-051A-267FFF36EDD2}"/>
              </a:ext>
            </a:extLst>
          </p:cNvPr>
          <p:cNvSpPr/>
          <p:nvPr/>
        </p:nvSpPr>
        <p:spPr>
          <a:xfrm>
            <a:off x="1105502" y="3497400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3E3EE912-35A0-B1CF-D572-E9F4EB6DA562}"/>
              </a:ext>
            </a:extLst>
          </p:cNvPr>
          <p:cNvSpPr/>
          <p:nvPr/>
        </p:nvSpPr>
        <p:spPr>
          <a:xfrm>
            <a:off x="2603697" y="425530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4BABAC9F-D218-9977-2366-B519403A261B}"/>
              </a:ext>
            </a:extLst>
          </p:cNvPr>
          <p:cNvSpPr/>
          <p:nvPr/>
        </p:nvSpPr>
        <p:spPr>
          <a:xfrm>
            <a:off x="1841488" y="425227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F665776-DCDB-C42B-1719-25FC467CB221}"/>
              </a:ext>
            </a:extLst>
          </p:cNvPr>
          <p:cNvSpPr/>
          <p:nvPr/>
        </p:nvSpPr>
        <p:spPr>
          <a:xfrm>
            <a:off x="3372466" y="425227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4CE751F-0096-C8EE-B0DE-A11EB7AD4BE5}"/>
              </a:ext>
            </a:extLst>
          </p:cNvPr>
          <p:cNvSpPr/>
          <p:nvPr/>
        </p:nvSpPr>
        <p:spPr>
          <a:xfrm>
            <a:off x="4141234" y="425086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0E602DC-9B6F-63E8-CE7C-85E251F8E10E}"/>
              </a:ext>
            </a:extLst>
          </p:cNvPr>
          <p:cNvSpPr/>
          <p:nvPr/>
        </p:nvSpPr>
        <p:spPr>
          <a:xfrm>
            <a:off x="1098656" y="4255989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EDEE9B3-7B14-478C-B8C4-73DE4587FFCF}"/>
              </a:ext>
            </a:extLst>
          </p:cNvPr>
          <p:cNvSpPr/>
          <p:nvPr/>
        </p:nvSpPr>
        <p:spPr>
          <a:xfrm>
            <a:off x="2620889" y="5337893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E3CCCE30-8135-CAB7-4D85-D00524D486A2}"/>
              </a:ext>
            </a:extLst>
          </p:cNvPr>
          <p:cNvSpPr/>
          <p:nvPr/>
        </p:nvSpPr>
        <p:spPr>
          <a:xfrm>
            <a:off x="1858680" y="5334861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83BB8BC0-0699-4365-778A-08EC03CF44EB}"/>
              </a:ext>
            </a:extLst>
          </p:cNvPr>
          <p:cNvSpPr/>
          <p:nvPr/>
        </p:nvSpPr>
        <p:spPr>
          <a:xfrm>
            <a:off x="3389658" y="5334861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E75724E5-F2A0-1182-13B0-A23967140C8B}"/>
              </a:ext>
            </a:extLst>
          </p:cNvPr>
          <p:cNvSpPr/>
          <p:nvPr/>
        </p:nvSpPr>
        <p:spPr>
          <a:xfrm>
            <a:off x="4158426" y="5333453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E62854B-5EC7-E6EC-EC44-EA83EFAA01EE}"/>
              </a:ext>
            </a:extLst>
          </p:cNvPr>
          <p:cNvSpPr/>
          <p:nvPr/>
        </p:nvSpPr>
        <p:spPr>
          <a:xfrm>
            <a:off x="1115848" y="533857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70188475-378C-9210-D5AA-23377B60DBF4}"/>
              </a:ext>
            </a:extLst>
          </p:cNvPr>
          <p:cNvSpPr/>
          <p:nvPr/>
        </p:nvSpPr>
        <p:spPr>
          <a:xfrm>
            <a:off x="6563975" y="291100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83D30BF-FE50-2A4D-7197-BE80DC1190D2}"/>
              </a:ext>
            </a:extLst>
          </p:cNvPr>
          <p:cNvSpPr/>
          <p:nvPr/>
        </p:nvSpPr>
        <p:spPr>
          <a:xfrm>
            <a:off x="5801766" y="290797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952E850D-8CE7-73B0-3293-3DE449872B3F}"/>
              </a:ext>
            </a:extLst>
          </p:cNvPr>
          <p:cNvSpPr/>
          <p:nvPr/>
        </p:nvSpPr>
        <p:spPr>
          <a:xfrm>
            <a:off x="7332743" y="2907974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7D41E-00F4-4124-72F1-52094A26333E}"/>
              </a:ext>
            </a:extLst>
          </p:cNvPr>
          <p:cNvSpPr/>
          <p:nvPr/>
        </p:nvSpPr>
        <p:spPr>
          <a:xfrm>
            <a:off x="8101512" y="2906566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90855B3-6613-ACB8-B619-AA59E62561B5}"/>
              </a:ext>
            </a:extLst>
          </p:cNvPr>
          <p:cNvSpPr/>
          <p:nvPr/>
        </p:nvSpPr>
        <p:spPr>
          <a:xfrm>
            <a:off x="5058934" y="2911689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2C7CA1B-96D5-BDFF-6777-00B79AAA416A}"/>
              </a:ext>
            </a:extLst>
          </p:cNvPr>
          <p:cNvSpPr/>
          <p:nvPr/>
        </p:nvSpPr>
        <p:spPr>
          <a:xfrm>
            <a:off x="6563975" y="390741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D6556E0-805A-39E0-69AD-8615394FEB70}"/>
              </a:ext>
            </a:extLst>
          </p:cNvPr>
          <p:cNvSpPr/>
          <p:nvPr/>
        </p:nvSpPr>
        <p:spPr>
          <a:xfrm>
            <a:off x="5801766" y="3904382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48A18D1-64D6-B8B2-6816-2528D3C8F11F}"/>
              </a:ext>
            </a:extLst>
          </p:cNvPr>
          <p:cNvSpPr/>
          <p:nvPr/>
        </p:nvSpPr>
        <p:spPr>
          <a:xfrm>
            <a:off x="7332743" y="3904382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DC09FAA3-BA41-724E-4840-B021FCCBD0A1}"/>
              </a:ext>
            </a:extLst>
          </p:cNvPr>
          <p:cNvSpPr/>
          <p:nvPr/>
        </p:nvSpPr>
        <p:spPr>
          <a:xfrm>
            <a:off x="8101512" y="390297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6EA3C98-C2A7-F6B4-7107-B54D6E1DC8E7}"/>
              </a:ext>
            </a:extLst>
          </p:cNvPr>
          <p:cNvSpPr/>
          <p:nvPr/>
        </p:nvSpPr>
        <p:spPr>
          <a:xfrm>
            <a:off x="5058934" y="3908097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E0059D8-1706-032B-FA12-49E14DCCC500}"/>
              </a:ext>
            </a:extLst>
          </p:cNvPr>
          <p:cNvSpPr/>
          <p:nvPr/>
        </p:nvSpPr>
        <p:spPr>
          <a:xfrm>
            <a:off x="6563975" y="491091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16EAD6D-879F-7573-C398-6B164BC0038D}"/>
              </a:ext>
            </a:extLst>
          </p:cNvPr>
          <p:cNvSpPr/>
          <p:nvPr/>
        </p:nvSpPr>
        <p:spPr>
          <a:xfrm>
            <a:off x="5801766" y="4907883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1447CD41-51BE-B4C8-CA4A-0FBE212CFA00}"/>
              </a:ext>
            </a:extLst>
          </p:cNvPr>
          <p:cNvSpPr/>
          <p:nvPr/>
        </p:nvSpPr>
        <p:spPr>
          <a:xfrm>
            <a:off x="7332743" y="4907883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A962A08-4CDD-1DB1-6B8A-3BAF7C23D09F}"/>
              </a:ext>
            </a:extLst>
          </p:cNvPr>
          <p:cNvSpPr/>
          <p:nvPr/>
        </p:nvSpPr>
        <p:spPr>
          <a:xfrm>
            <a:off x="8101512" y="4906475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7C1225E-27EC-745F-171D-8AD153F61CE9}"/>
              </a:ext>
            </a:extLst>
          </p:cNvPr>
          <p:cNvSpPr/>
          <p:nvPr/>
        </p:nvSpPr>
        <p:spPr>
          <a:xfrm>
            <a:off x="5058934" y="4911598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697E2C5-3452-EA60-745A-C4558432EA24}"/>
              </a:ext>
            </a:extLst>
          </p:cNvPr>
          <p:cNvSpPr/>
          <p:nvPr/>
        </p:nvSpPr>
        <p:spPr>
          <a:xfrm>
            <a:off x="6942187" y="1547078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D37296BE-3257-4FD5-3034-B258C1FC9B97}"/>
              </a:ext>
            </a:extLst>
          </p:cNvPr>
          <p:cNvSpPr/>
          <p:nvPr/>
        </p:nvSpPr>
        <p:spPr>
          <a:xfrm>
            <a:off x="6036418" y="1547942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7D5D856-32B9-C194-97DD-DC883B7409DC}"/>
              </a:ext>
            </a:extLst>
          </p:cNvPr>
          <p:cNvSpPr/>
          <p:nvPr/>
        </p:nvSpPr>
        <p:spPr>
          <a:xfrm>
            <a:off x="5144725" y="1548432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0572A6A8-EA8F-DAB0-BD3B-9A3C7A643CFC}"/>
              </a:ext>
            </a:extLst>
          </p:cNvPr>
          <p:cNvSpPr/>
          <p:nvPr/>
        </p:nvSpPr>
        <p:spPr>
          <a:xfrm>
            <a:off x="7955941" y="1547078"/>
            <a:ext cx="675704" cy="675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146" name="Text Box 3">
            <a:extLst>
              <a:ext uri="{FF2B5EF4-FFF2-40B4-BE49-F238E27FC236}">
                <a16:creationId xmlns:a16="http://schemas.microsoft.com/office/drawing/2014/main" id="{AACB2691-8AAF-B6BD-0E87-B498A11E6D72}"/>
              </a:ext>
            </a:extLst>
          </p:cNvPr>
          <p:cNvSpPr txBox="1"/>
          <p:nvPr/>
        </p:nvSpPr>
        <p:spPr>
          <a:xfrm>
            <a:off x="0" y="6685914"/>
            <a:ext cx="9144000" cy="27222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8652" tIns="34326" rIns="68652" bIns="34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60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Seed Packet </a:t>
            </a:r>
            <a:r>
              <a:rPr lang="en-CA" sz="60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I.E.Pea</a:t>
            </a:r>
            <a:r>
              <a:rPr lang="en-CA" sz="60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           													Dr. Shelley Moore, 2023</a:t>
            </a:r>
            <a:endParaRPr lang="en-CA" sz="90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075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119</Words>
  <Application>Microsoft Macintosh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2023-07-29T03:21:32Z</dcterms:created>
  <dcterms:modified xsi:type="dcterms:W3CDTF">2023-07-29T03:22:53Z</dcterms:modified>
</cp:coreProperties>
</file>