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8"/>
  </p:normalViewPr>
  <p:slideViewPr>
    <p:cSldViewPr snapToGrid="0">
      <p:cViewPr varScale="1">
        <p:scale>
          <a:sx n="112" d="100"/>
          <a:sy n="112" d="100"/>
        </p:scale>
        <p:origin x="1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5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8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1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0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8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3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5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97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9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3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9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>
            <a:extLst>
              <a:ext uri="{FF2B5EF4-FFF2-40B4-BE49-F238E27FC236}">
                <a16:creationId xmlns:a16="http://schemas.microsoft.com/office/drawing/2014/main" id="{02AC5371-D331-F382-4741-4DEC1E8F21AA}"/>
              </a:ext>
            </a:extLst>
          </p:cNvPr>
          <p:cNvSpPr/>
          <p:nvPr/>
        </p:nvSpPr>
        <p:spPr>
          <a:xfrm>
            <a:off x="967177" y="152289"/>
            <a:ext cx="3959335" cy="695960"/>
          </a:xfrm>
          <a:custGeom>
            <a:avLst/>
            <a:gdLst>
              <a:gd name="connsiteX0" fmla="*/ 0 w 3959335"/>
              <a:gd name="connsiteY0" fmla="*/ 695960 h 695960"/>
              <a:gd name="connsiteX1" fmla="*/ 261806 w 3959335"/>
              <a:gd name="connsiteY1" fmla="*/ 347980 h 695960"/>
              <a:gd name="connsiteX2" fmla="*/ 523612 w 3959335"/>
              <a:gd name="connsiteY2" fmla="*/ 0 h 695960"/>
              <a:gd name="connsiteX3" fmla="*/ 1018671 w 3959335"/>
              <a:gd name="connsiteY3" fmla="*/ 0 h 695960"/>
              <a:gd name="connsiteX4" fmla="*/ 1659335 w 3959335"/>
              <a:gd name="connsiteY4" fmla="*/ 0 h 695960"/>
              <a:gd name="connsiteX5" fmla="*/ 2241757 w 3959335"/>
              <a:gd name="connsiteY5" fmla="*/ 0 h 695960"/>
              <a:gd name="connsiteX6" fmla="*/ 2765937 w 3959335"/>
              <a:gd name="connsiteY6" fmla="*/ 0 h 695960"/>
              <a:gd name="connsiteX7" fmla="*/ 3435723 w 3959335"/>
              <a:gd name="connsiteY7" fmla="*/ 0 h 695960"/>
              <a:gd name="connsiteX8" fmla="*/ 3681821 w 3959335"/>
              <a:gd name="connsiteY8" fmla="*/ 327101 h 695960"/>
              <a:gd name="connsiteX9" fmla="*/ 3959335 w 3959335"/>
              <a:gd name="connsiteY9" fmla="*/ 695960 h 695960"/>
              <a:gd name="connsiteX10" fmla="*/ 3259852 w 3959335"/>
              <a:gd name="connsiteY10" fmla="*/ 695960 h 695960"/>
              <a:gd name="connsiteX11" fmla="*/ 2718743 w 3959335"/>
              <a:gd name="connsiteY11" fmla="*/ 695960 h 695960"/>
              <a:gd name="connsiteX12" fmla="*/ 2098448 w 3959335"/>
              <a:gd name="connsiteY12" fmla="*/ 695960 h 695960"/>
              <a:gd name="connsiteX13" fmla="*/ 1359372 w 3959335"/>
              <a:gd name="connsiteY13" fmla="*/ 695960 h 695960"/>
              <a:gd name="connsiteX14" fmla="*/ 699483 w 3959335"/>
              <a:gd name="connsiteY14" fmla="*/ 695960 h 695960"/>
              <a:gd name="connsiteX15" fmla="*/ 0 w 3959335"/>
              <a:gd name="connsiteY15" fmla="*/ 695960 h 69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9335" h="695960" fill="none" extrusionOk="0">
                <a:moveTo>
                  <a:pt x="0" y="695960"/>
                </a:moveTo>
                <a:cubicBezTo>
                  <a:pt x="73121" y="634937"/>
                  <a:pt x="192636" y="415684"/>
                  <a:pt x="261806" y="347980"/>
                </a:cubicBezTo>
                <a:cubicBezTo>
                  <a:pt x="330976" y="280276"/>
                  <a:pt x="437210" y="112622"/>
                  <a:pt x="523612" y="0"/>
                </a:cubicBezTo>
                <a:cubicBezTo>
                  <a:pt x="766299" y="-24036"/>
                  <a:pt x="831455" y="-4575"/>
                  <a:pt x="1018671" y="0"/>
                </a:cubicBezTo>
                <a:cubicBezTo>
                  <a:pt x="1205887" y="4575"/>
                  <a:pt x="1360212" y="-7686"/>
                  <a:pt x="1659335" y="0"/>
                </a:cubicBezTo>
                <a:cubicBezTo>
                  <a:pt x="1958458" y="7686"/>
                  <a:pt x="1996613" y="-18834"/>
                  <a:pt x="2241757" y="0"/>
                </a:cubicBezTo>
                <a:cubicBezTo>
                  <a:pt x="2486901" y="18834"/>
                  <a:pt x="2597786" y="20146"/>
                  <a:pt x="2765937" y="0"/>
                </a:cubicBezTo>
                <a:cubicBezTo>
                  <a:pt x="2934088" y="-20146"/>
                  <a:pt x="3148752" y="27648"/>
                  <a:pt x="3435723" y="0"/>
                </a:cubicBezTo>
                <a:cubicBezTo>
                  <a:pt x="3478228" y="90480"/>
                  <a:pt x="3577024" y="203245"/>
                  <a:pt x="3681821" y="327101"/>
                </a:cubicBezTo>
                <a:cubicBezTo>
                  <a:pt x="3786617" y="450957"/>
                  <a:pt x="3869208" y="567866"/>
                  <a:pt x="3959335" y="695960"/>
                </a:cubicBezTo>
                <a:cubicBezTo>
                  <a:pt x="3692382" y="709892"/>
                  <a:pt x="3484951" y="689826"/>
                  <a:pt x="3259852" y="695960"/>
                </a:cubicBezTo>
                <a:cubicBezTo>
                  <a:pt x="3034753" y="702094"/>
                  <a:pt x="2855289" y="708939"/>
                  <a:pt x="2718743" y="695960"/>
                </a:cubicBezTo>
                <a:cubicBezTo>
                  <a:pt x="2582197" y="682981"/>
                  <a:pt x="2378372" y="701942"/>
                  <a:pt x="2098448" y="695960"/>
                </a:cubicBezTo>
                <a:cubicBezTo>
                  <a:pt x="1818524" y="689978"/>
                  <a:pt x="1646515" y="726657"/>
                  <a:pt x="1359372" y="695960"/>
                </a:cubicBezTo>
                <a:cubicBezTo>
                  <a:pt x="1072229" y="665263"/>
                  <a:pt x="853771" y="709175"/>
                  <a:pt x="699483" y="695960"/>
                </a:cubicBezTo>
                <a:cubicBezTo>
                  <a:pt x="545195" y="682745"/>
                  <a:pt x="336506" y="696708"/>
                  <a:pt x="0" y="695960"/>
                </a:cubicBezTo>
                <a:close/>
              </a:path>
              <a:path w="3959335" h="695960" stroke="0" extrusionOk="0">
                <a:moveTo>
                  <a:pt x="0" y="695960"/>
                </a:moveTo>
                <a:cubicBezTo>
                  <a:pt x="119060" y="540486"/>
                  <a:pt x="164055" y="470778"/>
                  <a:pt x="256570" y="354940"/>
                </a:cubicBezTo>
                <a:cubicBezTo>
                  <a:pt x="349084" y="239102"/>
                  <a:pt x="455352" y="107706"/>
                  <a:pt x="523612" y="0"/>
                </a:cubicBezTo>
                <a:cubicBezTo>
                  <a:pt x="684752" y="-14215"/>
                  <a:pt x="946909" y="-12990"/>
                  <a:pt x="1164276" y="0"/>
                </a:cubicBezTo>
                <a:cubicBezTo>
                  <a:pt x="1381643" y="12990"/>
                  <a:pt x="1612800" y="11426"/>
                  <a:pt x="1746699" y="0"/>
                </a:cubicBezTo>
                <a:cubicBezTo>
                  <a:pt x="1880598" y="-11426"/>
                  <a:pt x="2090141" y="-11837"/>
                  <a:pt x="2270879" y="0"/>
                </a:cubicBezTo>
                <a:cubicBezTo>
                  <a:pt x="2451617" y="11837"/>
                  <a:pt x="2612192" y="7228"/>
                  <a:pt x="2795059" y="0"/>
                </a:cubicBezTo>
                <a:cubicBezTo>
                  <a:pt x="2977926" y="-7228"/>
                  <a:pt x="3205396" y="-18067"/>
                  <a:pt x="3435723" y="0"/>
                </a:cubicBezTo>
                <a:cubicBezTo>
                  <a:pt x="3476878" y="84978"/>
                  <a:pt x="3561099" y="198084"/>
                  <a:pt x="3697529" y="347980"/>
                </a:cubicBezTo>
                <a:cubicBezTo>
                  <a:pt x="3833959" y="497876"/>
                  <a:pt x="3873998" y="551119"/>
                  <a:pt x="3959335" y="695960"/>
                </a:cubicBezTo>
                <a:cubicBezTo>
                  <a:pt x="3686151" y="685370"/>
                  <a:pt x="3485519" y="725184"/>
                  <a:pt x="3299446" y="695960"/>
                </a:cubicBezTo>
                <a:cubicBezTo>
                  <a:pt x="3113373" y="666736"/>
                  <a:pt x="2930929" y="719535"/>
                  <a:pt x="2679150" y="695960"/>
                </a:cubicBezTo>
                <a:cubicBezTo>
                  <a:pt x="2427371" y="672385"/>
                  <a:pt x="2201133" y="705099"/>
                  <a:pt x="1979668" y="695960"/>
                </a:cubicBezTo>
                <a:cubicBezTo>
                  <a:pt x="1758203" y="686821"/>
                  <a:pt x="1633103" y="667277"/>
                  <a:pt x="1359372" y="695960"/>
                </a:cubicBezTo>
                <a:cubicBezTo>
                  <a:pt x="1085641" y="724643"/>
                  <a:pt x="935114" y="679458"/>
                  <a:pt x="620296" y="695960"/>
                </a:cubicBezTo>
                <a:cubicBezTo>
                  <a:pt x="305478" y="712462"/>
                  <a:pt x="191095" y="692793"/>
                  <a:pt x="0" y="695960"/>
                </a:cubicBezTo>
                <a:close/>
              </a:path>
            </a:pathLst>
          </a:custGeom>
          <a:solidFill>
            <a:schemeClr val="bg1"/>
          </a:solidFill>
          <a:ln w="476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trapezoid">
                    <a:avLst>
                      <a:gd name="adj" fmla="val 752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0B0A5D-C65D-3BE5-0F5D-54DB490F225F}"/>
              </a:ext>
            </a:extLst>
          </p:cNvPr>
          <p:cNvSpPr/>
          <p:nvPr/>
        </p:nvSpPr>
        <p:spPr>
          <a:xfrm>
            <a:off x="4939863" y="848249"/>
            <a:ext cx="3920167" cy="5372654"/>
          </a:xfrm>
          <a:custGeom>
            <a:avLst/>
            <a:gdLst>
              <a:gd name="connsiteX0" fmla="*/ 0 w 3920167"/>
              <a:gd name="connsiteY0" fmla="*/ 0 h 5372654"/>
              <a:gd name="connsiteX1" fmla="*/ 614159 w 3920167"/>
              <a:gd name="connsiteY1" fmla="*/ 0 h 5372654"/>
              <a:gd name="connsiteX2" fmla="*/ 1149916 w 3920167"/>
              <a:gd name="connsiteY2" fmla="*/ 0 h 5372654"/>
              <a:gd name="connsiteX3" fmla="*/ 1881680 w 3920167"/>
              <a:gd name="connsiteY3" fmla="*/ 0 h 5372654"/>
              <a:gd name="connsiteX4" fmla="*/ 2495840 w 3920167"/>
              <a:gd name="connsiteY4" fmla="*/ 0 h 5372654"/>
              <a:gd name="connsiteX5" fmla="*/ 3109999 w 3920167"/>
              <a:gd name="connsiteY5" fmla="*/ 0 h 5372654"/>
              <a:gd name="connsiteX6" fmla="*/ 3920167 w 3920167"/>
              <a:gd name="connsiteY6" fmla="*/ 0 h 5372654"/>
              <a:gd name="connsiteX7" fmla="*/ 3920167 w 3920167"/>
              <a:gd name="connsiteY7" fmla="*/ 564129 h 5372654"/>
              <a:gd name="connsiteX8" fmla="*/ 3920167 w 3920167"/>
              <a:gd name="connsiteY8" fmla="*/ 1235710 h 5372654"/>
              <a:gd name="connsiteX9" fmla="*/ 3920167 w 3920167"/>
              <a:gd name="connsiteY9" fmla="*/ 1799839 h 5372654"/>
              <a:gd name="connsiteX10" fmla="*/ 3920167 w 3920167"/>
              <a:gd name="connsiteY10" fmla="*/ 2363968 h 5372654"/>
              <a:gd name="connsiteX11" fmla="*/ 3920167 w 3920167"/>
              <a:gd name="connsiteY11" fmla="*/ 3035550 h 5372654"/>
              <a:gd name="connsiteX12" fmla="*/ 3920167 w 3920167"/>
              <a:gd name="connsiteY12" fmla="*/ 3760858 h 5372654"/>
              <a:gd name="connsiteX13" fmla="*/ 3920167 w 3920167"/>
              <a:gd name="connsiteY13" fmla="*/ 4271260 h 5372654"/>
              <a:gd name="connsiteX14" fmla="*/ 3920167 w 3920167"/>
              <a:gd name="connsiteY14" fmla="*/ 5372654 h 5372654"/>
              <a:gd name="connsiteX15" fmla="*/ 3266806 w 3920167"/>
              <a:gd name="connsiteY15" fmla="*/ 5372654 h 5372654"/>
              <a:gd name="connsiteX16" fmla="*/ 2613445 w 3920167"/>
              <a:gd name="connsiteY16" fmla="*/ 5372654 h 5372654"/>
              <a:gd name="connsiteX17" fmla="*/ 1881680 w 3920167"/>
              <a:gd name="connsiteY17" fmla="*/ 5372654 h 5372654"/>
              <a:gd name="connsiteX18" fmla="*/ 1228319 w 3920167"/>
              <a:gd name="connsiteY18" fmla="*/ 5372654 h 5372654"/>
              <a:gd name="connsiteX19" fmla="*/ 692563 w 3920167"/>
              <a:gd name="connsiteY19" fmla="*/ 5372654 h 5372654"/>
              <a:gd name="connsiteX20" fmla="*/ 0 w 3920167"/>
              <a:gd name="connsiteY20" fmla="*/ 5372654 h 5372654"/>
              <a:gd name="connsiteX21" fmla="*/ 0 w 3920167"/>
              <a:gd name="connsiteY21" fmla="*/ 4593619 h 5372654"/>
              <a:gd name="connsiteX22" fmla="*/ 0 w 3920167"/>
              <a:gd name="connsiteY22" fmla="*/ 3814584 h 5372654"/>
              <a:gd name="connsiteX23" fmla="*/ 0 w 3920167"/>
              <a:gd name="connsiteY23" fmla="*/ 3143003 h 5372654"/>
              <a:gd name="connsiteX24" fmla="*/ 0 w 3920167"/>
              <a:gd name="connsiteY24" fmla="*/ 2525147 h 5372654"/>
              <a:gd name="connsiteX25" fmla="*/ 0 w 3920167"/>
              <a:gd name="connsiteY25" fmla="*/ 2014745 h 5372654"/>
              <a:gd name="connsiteX26" fmla="*/ 0 w 3920167"/>
              <a:gd name="connsiteY26" fmla="*/ 1504343 h 5372654"/>
              <a:gd name="connsiteX27" fmla="*/ 0 w 3920167"/>
              <a:gd name="connsiteY27" fmla="*/ 779035 h 5372654"/>
              <a:gd name="connsiteX28" fmla="*/ 0 w 3920167"/>
              <a:gd name="connsiteY28" fmla="*/ 0 h 537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920167" h="5372654" extrusionOk="0">
                <a:moveTo>
                  <a:pt x="0" y="0"/>
                </a:moveTo>
                <a:cubicBezTo>
                  <a:pt x="139280" y="5023"/>
                  <a:pt x="396759" y="-19827"/>
                  <a:pt x="614159" y="0"/>
                </a:cubicBezTo>
                <a:cubicBezTo>
                  <a:pt x="831559" y="19827"/>
                  <a:pt x="1006197" y="-14858"/>
                  <a:pt x="1149916" y="0"/>
                </a:cubicBezTo>
                <a:cubicBezTo>
                  <a:pt x="1293635" y="14858"/>
                  <a:pt x="1666644" y="-22069"/>
                  <a:pt x="1881680" y="0"/>
                </a:cubicBezTo>
                <a:cubicBezTo>
                  <a:pt x="2096716" y="22069"/>
                  <a:pt x="2203553" y="-27279"/>
                  <a:pt x="2495840" y="0"/>
                </a:cubicBezTo>
                <a:cubicBezTo>
                  <a:pt x="2788127" y="27279"/>
                  <a:pt x="2889895" y="28784"/>
                  <a:pt x="3109999" y="0"/>
                </a:cubicBezTo>
                <a:cubicBezTo>
                  <a:pt x="3330103" y="-28784"/>
                  <a:pt x="3752052" y="-27385"/>
                  <a:pt x="3920167" y="0"/>
                </a:cubicBezTo>
                <a:cubicBezTo>
                  <a:pt x="3947956" y="194404"/>
                  <a:pt x="3926139" y="364259"/>
                  <a:pt x="3920167" y="564129"/>
                </a:cubicBezTo>
                <a:cubicBezTo>
                  <a:pt x="3914195" y="763999"/>
                  <a:pt x="3901064" y="925409"/>
                  <a:pt x="3920167" y="1235710"/>
                </a:cubicBezTo>
                <a:cubicBezTo>
                  <a:pt x="3939270" y="1546011"/>
                  <a:pt x="3930872" y="1656889"/>
                  <a:pt x="3920167" y="1799839"/>
                </a:cubicBezTo>
                <a:cubicBezTo>
                  <a:pt x="3909462" y="1942789"/>
                  <a:pt x="3947082" y="2088111"/>
                  <a:pt x="3920167" y="2363968"/>
                </a:cubicBezTo>
                <a:cubicBezTo>
                  <a:pt x="3893252" y="2639825"/>
                  <a:pt x="3896131" y="2745460"/>
                  <a:pt x="3920167" y="3035550"/>
                </a:cubicBezTo>
                <a:cubicBezTo>
                  <a:pt x="3944203" y="3325640"/>
                  <a:pt x="3947914" y="3526096"/>
                  <a:pt x="3920167" y="3760858"/>
                </a:cubicBezTo>
                <a:cubicBezTo>
                  <a:pt x="3892420" y="3995620"/>
                  <a:pt x="3924701" y="4149381"/>
                  <a:pt x="3920167" y="4271260"/>
                </a:cubicBezTo>
                <a:cubicBezTo>
                  <a:pt x="3915633" y="4393139"/>
                  <a:pt x="3967013" y="5014131"/>
                  <a:pt x="3920167" y="5372654"/>
                </a:cubicBezTo>
                <a:cubicBezTo>
                  <a:pt x="3604874" y="5391828"/>
                  <a:pt x="3549328" y="5373347"/>
                  <a:pt x="3266806" y="5372654"/>
                </a:cubicBezTo>
                <a:cubicBezTo>
                  <a:pt x="2984284" y="5371961"/>
                  <a:pt x="2907754" y="5362121"/>
                  <a:pt x="2613445" y="5372654"/>
                </a:cubicBezTo>
                <a:cubicBezTo>
                  <a:pt x="2319136" y="5383187"/>
                  <a:pt x="2042185" y="5384929"/>
                  <a:pt x="1881680" y="5372654"/>
                </a:cubicBezTo>
                <a:cubicBezTo>
                  <a:pt x="1721176" y="5360379"/>
                  <a:pt x="1381666" y="5390647"/>
                  <a:pt x="1228319" y="5372654"/>
                </a:cubicBezTo>
                <a:cubicBezTo>
                  <a:pt x="1074972" y="5354661"/>
                  <a:pt x="921171" y="5367681"/>
                  <a:pt x="692563" y="5372654"/>
                </a:cubicBezTo>
                <a:cubicBezTo>
                  <a:pt x="463955" y="5377627"/>
                  <a:pt x="179262" y="5380460"/>
                  <a:pt x="0" y="5372654"/>
                </a:cubicBezTo>
                <a:cubicBezTo>
                  <a:pt x="-22173" y="5071948"/>
                  <a:pt x="37640" y="4841204"/>
                  <a:pt x="0" y="4593619"/>
                </a:cubicBezTo>
                <a:cubicBezTo>
                  <a:pt x="-37640" y="4346034"/>
                  <a:pt x="-29926" y="4154036"/>
                  <a:pt x="0" y="3814584"/>
                </a:cubicBezTo>
                <a:cubicBezTo>
                  <a:pt x="29926" y="3475132"/>
                  <a:pt x="3756" y="3410671"/>
                  <a:pt x="0" y="3143003"/>
                </a:cubicBezTo>
                <a:cubicBezTo>
                  <a:pt x="-3756" y="2875335"/>
                  <a:pt x="-2090" y="2663827"/>
                  <a:pt x="0" y="2525147"/>
                </a:cubicBezTo>
                <a:cubicBezTo>
                  <a:pt x="2090" y="2386467"/>
                  <a:pt x="-17734" y="2265358"/>
                  <a:pt x="0" y="2014745"/>
                </a:cubicBezTo>
                <a:cubicBezTo>
                  <a:pt x="17734" y="1764132"/>
                  <a:pt x="13739" y="1625646"/>
                  <a:pt x="0" y="1504343"/>
                </a:cubicBezTo>
                <a:cubicBezTo>
                  <a:pt x="-13739" y="1383040"/>
                  <a:pt x="10573" y="1119683"/>
                  <a:pt x="0" y="779035"/>
                </a:cubicBezTo>
                <a:cubicBezTo>
                  <a:pt x="-10573" y="438387"/>
                  <a:pt x="-29491" y="324886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6B4754-C91A-64E5-D11D-78A80F506B5C}"/>
              </a:ext>
            </a:extLst>
          </p:cNvPr>
          <p:cNvSpPr/>
          <p:nvPr/>
        </p:nvSpPr>
        <p:spPr>
          <a:xfrm>
            <a:off x="404538" y="859790"/>
            <a:ext cx="562639" cy="5347131"/>
          </a:xfrm>
          <a:custGeom>
            <a:avLst/>
            <a:gdLst>
              <a:gd name="connsiteX0" fmla="*/ 0 w 562639"/>
              <a:gd name="connsiteY0" fmla="*/ 0 h 5347131"/>
              <a:gd name="connsiteX1" fmla="*/ 562639 w 562639"/>
              <a:gd name="connsiteY1" fmla="*/ 0 h 5347131"/>
              <a:gd name="connsiteX2" fmla="*/ 562639 w 562639"/>
              <a:gd name="connsiteY2" fmla="*/ 507977 h 5347131"/>
              <a:gd name="connsiteX3" fmla="*/ 562639 w 562639"/>
              <a:gd name="connsiteY3" fmla="*/ 1283311 h 5347131"/>
              <a:gd name="connsiteX4" fmla="*/ 562639 w 562639"/>
              <a:gd name="connsiteY4" fmla="*/ 1951703 h 5347131"/>
              <a:gd name="connsiteX5" fmla="*/ 562639 w 562639"/>
              <a:gd name="connsiteY5" fmla="*/ 2513152 h 5347131"/>
              <a:gd name="connsiteX6" fmla="*/ 562639 w 562639"/>
              <a:gd name="connsiteY6" fmla="*/ 3074600 h 5347131"/>
              <a:gd name="connsiteX7" fmla="*/ 562639 w 562639"/>
              <a:gd name="connsiteY7" fmla="*/ 3742992 h 5347131"/>
              <a:gd name="connsiteX8" fmla="*/ 562639 w 562639"/>
              <a:gd name="connsiteY8" fmla="*/ 4411383 h 5347131"/>
              <a:gd name="connsiteX9" fmla="*/ 562639 w 562639"/>
              <a:gd name="connsiteY9" fmla="*/ 5347131 h 5347131"/>
              <a:gd name="connsiteX10" fmla="*/ 0 w 562639"/>
              <a:gd name="connsiteY10" fmla="*/ 5347131 h 5347131"/>
              <a:gd name="connsiteX11" fmla="*/ 0 w 562639"/>
              <a:gd name="connsiteY11" fmla="*/ 4678740 h 5347131"/>
              <a:gd name="connsiteX12" fmla="*/ 0 w 562639"/>
              <a:gd name="connsiteY12" fmla="*/ 3956877 h 5347131"/>
              <a:gd name="connsiteX13" fmla="*/ 0 w 562639"/>
              <a:gd name="connsiteY13" fmla="*/ 3341957 h 5347131"/>
              <a:gd name="connsiteX14" fmla="*/ 0 w 562639"/>
              <a:gd name="connsiteY14" fmla="*/ 2566623 h 5347131"/>
              <a:gd name="connsiteX15" fmla="*/ 0 w 562639"/>
              <a:gd name="connsiteY15" fmla="*/ 1791289 h 5347131"/>
              <a:gd name="connsiteX16" fmla="*/ 0 w 562639"/>
              <a:gd name="connsiteY16" fmla="*/ 1122898 h 5347131"/>
              <a:gd name="connsiteX17" fmla="*/ 0 w 562639"/>
              <a:gd name="connsiteY17" fmla="*/ 0 h 534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62639" h="5347131" extrusionOk="0">
                <a:moveTo>
                  <a:pt x="0" y="0"/>
                </a:moveTo>
                <a:cubicBezTo>
                  <a:pt x="145534" y="707"/>
                  <a:pt x="411717" y="-7221"/>
                  <a:pt x="562639" y="0"/>
                </a:cubicBezTo>
                <a:cubicBezTo>
                  <a:pt x="557810" y="231856"/>
                  <a:pt x="559732" y="285083"/>
                  <a:pt x="562639" y="507977"/>
                </a:cubicBezTo>
                <a:cubicBezTo>
                  <a:pt x="565546" y="730871"/>
                  <a:pt x="526839" y="1101728"/>
                  <a:pt x="562639" y="1283311"/>
                </a:cubicBezTo>
                <a:cubicBezTo>
                  <a:pt x="598439" y="1464894"/>
                  <a:pt x="588354" y="1648533"/>
                  <a:pt x="562639" y="1951703"/>
                </a:cubicBezTo>
                <a:cubicBezTo>
                  <a:pt x="536924" y="2254873"/>
                  <a:pt x="559232" y="2336487"/>
                  <a:pt x="562639" y="2513152"/>
                </a:cubicBezTo>
                <a:cubicBezTo>
                  <a:pt x="566046" y="2689817"/>
                  <a:pt x="583059" y="2877984"/>
                  <a:pt x="562639" y="3074600"/>
                </a:cubicBezTo>
                <a:cubicBezTo>
                  <a:pt x="542219" y="3271216"/>
                  <a:pt x="536766" y="3592497"/>
                  <a:pt x="562639" y="3742992"/>
                </a:cubicBezTo>
                <a:cubicBezTo>
                  <a:pt x="588512" y="3893487"/>
                  <a:pt x="577680" y="4094377"/>
                  <a:pt x="562639" y="4411383"/>
                </a:cubicBezTo>
                <a:cubicBezTo>
                  <a:pt x="547598" y="4728389"/>
                  <a:pt x="529294" y="5032806"/>
                  <a:pt x="562639" y="5347131"/>
                </a:cubicBezTo>
                <a:cubicBezTo>
                  <a:pt x="382747" y="5341967"/>
                  <a:pt x="219247" y="5344718"/>
                  <a:pt x="0" y="5347131"/>
                </a:cubicBezTo>
                <a:cubicBezTo>
                  <a:pt x="26834" y="5189440"/>
                  <a:pt x="-6830" y="4948229"/>
                  <a:pt x="0" y="4678740"/>
                </a:cubicBezTo>
                <a:cubicBezTo>
                  <a:pt x="6830" y="4409251"/>
                  <a:pt x="-21189" y="4296184"/>
                  <a:pt x="0" y="3956877"/>
                </a:cubicBezTo>
                <a:cubicBezTo>
                  <a:pt x="21189" y="3617570"/>
                  <a:pt x="-10779" y="3495967"/>
                  <a:pt x="0" y="3341957"/>
                </a:cubicBezTo>
                <a:cubicBezTo>
                  <a:pt x="10779" y="3187947"/>
                  <a:pt x="22128" y="2896526"/>
                  <a:pt x="0" y="2566623"/>
                </a:cubicBezTo>
                <a:cubicBezTo>
                  <a:pt x="-22128" y="2236720"/>
                  <a:pt x="27874" y="2021475"/>
                  <a:pt x="0" y="1791289"/>
                </a:cubicBezTo>
                <a:cubicBezTo>
                  <a:pt x="-27874" y="1561103"/>
                  <a:pt x="28618" y="1371942"/>
                  <a:pt x="0" y="1122898"/>
                </a:cubicBezTo>
                <a:cubicBezTo>
                  <a:pt x="-28618" y="873854"/>
                  <a:pt x="16" y="484570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F95A4F-EDBC-52B7-B2BE-86B1E4B5E861}"/>
              </a:ext>
            </a:extLst>
          </p:cNvPr>
          <p:cNvSpPr/>
          <p:nvPr/>
        </p:nvSpPr>
        <p:spPr>
          <a:xfrm>
            <a:off x="967177" y="6206922"/>
            <a:ext cx="3977637" cy="581228"/>
          </a:xfrm>
          <a:custGeom>
            <a:avLst/>
            <a:gdLst>
              <a:gd name="connsiteX0" fmla="*/ 0 w 3977637"/>
              <a:gd name="connsiteY0" fmla="*/ 0 h 581228"/>
              <a:gd name="connsiteX1" fmla="*/ 623163 w 3977637"/>
              <a:gd name="connsiteY1" fmla="*/ 0 h 581228"/>
              <a:gd name="connsiteX2" fmla="*/ 1166774 w 3977637"/>
              <a:gd name="connsiteY2" fmla="*/ 0 h 581228"/>
              <a:gd name="connsiteX3" fmla="*/ 1909266 w 3977637"/>
              <a:gd name="connsiteY3" fmla="*/ 0 h 581228"/>
              <a:gd name="connsiteX4" fmla="*/ 2532429 w 3977637"/>
              <a:gd name="connsiteY4" fmla="*/ 0 h 581228"/>
              <a:gd name="connsiteX5" fmla="*/ 3155592 w 3977637"/>
              <a:gd name="connsiteY5" fmla="*/ 0 h 581228"/>
              <a:gd name="connsiteX6" fmla="*/ 3977637 w 3977637"/>
              <a:gd name="connsiteY6" fmla="*/ 0 h 581228"/>
              <a:gd name="connsiteX7" fmla="*/ 3977637 w 3977637"/>
              <a:gd name="connsiteY7" fmla="*/ 581228 h 581228"/>
              <a:gd name="connsiteX8" fmla="*/ 3314698 w 3977637"/>
              <a:gd name="connsiteY8" fmla="*/ 581228 h 581228"/>
              <a:gd name="connsiteX9" fmla="*/ 2771087 w 3977637"/>
              <a:gd name="connsiteY9" fmla="*/ 581228 h 581228"/>
              <a:gd name="connsiteX10" fmla="*/ 2108148 w 3977637"/>
              <a:gd name="connsiteY10" fmla="*/ 581228 h 581228"/>
              <a:gd name="connsiteX11" fmla="*/ 1445208 w 3977637"/>
              <a:gd name="connsiteY11" fmla="*/ 581228 h 581228"/>
              <a:gd name="connsiteX12" fmla="*/ 822045 w 3977637"/>
              <a:gd name="connsiteY12" fmla="*/ 581228 h 581228"/>
              <a:gd name="connsiteX13" fmla="*/ 0 w 3977637"/>
              <a:gd name="connsiteY13" fmla="*/ 581228 h 581228"/>
              <a:gd name="connsiteX14" fmla="*/ 0 w 3977637"/>
              <a:gd name="connsiteY14" fmla="*/ 0 h 58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77637" h="581228" extrusionOk="0">
                <a:moveTo>
                  <a:pt x="0" y="0"/>
                </a:moveTo>
                <a:cubicBezTo>
                  <a:pt x="169645" y="9914"/>
                  <a:pt x="419259" y="16290"/>
                  <a:pt x="623163" y="0"/>
                </a:cubicBezTo>
                <a:cubicBezTo>
                  <a:pt x="827067" y="-16290"/>
                  <a:pt x="902955" y="2185"/>
                  <a:pt x="1166774" y="0"/>
                </a:cubicBezTo>
                <a:cubicBezTo>
                  <a:pt x="1430593" y="-2185"/>
                  <a:pt x="1747789" y="27125"/>
                  <a:pt x="1909266" y="0"/>
                </a:cubicBezTo>
                <a:cubicBezTo>
                  <a:pt x="2070743" y="-27125"/>
                  <a:pt x="2315566" y="2568"/>
                  <a:pt x="2532429" y="0"/>
                </a:cubicBezTo>
                <a:cubicBezTo>
                  <a:pt x="2749292" y="-2568"/>
                  <a:pt x="2914227" y="-1772"/>
                  <a:pt x="3155592" y="0"/>
                </a:cubicBezTo>
                <a:cubicBezTo>
                  <a:pt x="3396957" y="1772"/>
                  <a:pt x="3607040" y="-34770"/>
                  <a:pt x="3977637" y="0"/>
                </a:cubicBezTo>
                <a:cubicBezTo>
                  <a:pt x="3966973" y="155895"/>
                  <a:pt x="3989471" y="295657"/>
                  <a:pt x="3977637" y="581228"/>
                </a:cubicBezTo>
                <a:cubicBezTo>
                  <a:pt x="3732084" y="604982"/>
                  <a:pt x="3503450" y="595929"/>
                  <a:pt x="3314698" y="581228"/>
                </a:cubicBezTo>
                <a:cubicBezTo>
                  <a:pt x="3125946" y="566527"/>
                  <a:pt x="2970846" y="604168"/>
                  <a:pt x="2771087" y="581228"/>
                </a:cubicBezTo>
                <a:cubicBezTo>
                  <a:pt x="2571328" y="558288"/>
                  <a:pt x="2373293" y="591057"/>
                  <a:pt x="2108148" y="581228"/>
                </a:cubicBezTo>
                <a:cubicBezTo>
                  <a:pt x="1843003" y="571399"/>
                  <a:pt x="1730146" y="555753"/>
                  <a:pt x="1445208" y="581228"/>
                </a:cubicBezTo>
                <a:cubicBezTo>
                  <a:pt x="1160270" y="606703"/>
                  <a:pt x="1128445" y="593921"/>
                  <a:pt x="822045" y="581228"/>
                </a:cubicBezTo>
                <a:cubicBezTo>
                  <a:pt x="515645" y="568535"/>
                  <a:pt x="399620" y="609665"/>
                  <a:pt x="0" y="581228"/>
                </a:cubicBezTo>
                <a:cubicBezTo>
                  <a:pt x="-19870" y="321561"/>
                  <a:pt x="26433" y="244668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BD4690-1E11-EE2C-888E-40023A6892FF}"/>
              </a:ext>
            </a:extLst>
          </p:cNvPr>
          <p:cNvSpPr/>
          <p:nvPr/>
        </p:nvSpPr>
        <p:spPr>
          <a:xfrm>
            <a:off x="1105503" y="961121"/>
            <a:ext cx="3700103" cy="476743"/>
          </a:xfrm>
          <a:custGeom>
            <a:avLst/>
            <a:gdLst>
              <a:gd name="connsiteX0" fmla="*/ 0 w 3700103"/>
              <a:gd name="connsiteY0" fmla="*/ 0 h 476743"/>
              <a:gd name="connsiteX1" fmla="*/ 690686 w 3700103"/>
              <a:gd name="connsiteY1" fmla="*/ 0 h 476743"/>
              <a:gd name="connsiteX2" fmla="*/ 1344371 w 3700103"/>
              <a:gd name="connsiteY2" fmla="*/ 0 h 476743"/>
              <a:gd name="connsiteX3" fmla="*/ 1998056 w 3700103"/>
              <a:gd name="connsiteY3" fmla="*/ 0 h 476743"/>
              <a:gd name="connsiteX4" fmla="*/ 2503736 w 3700103"/>
              <a:gd name="connsiteY4" fmla="*/ 0 h 476743"/>
              <a:gd name="connsiteX5" fmla="*/ 3046418 w 3700103"/>
              <a:gd name="connsiteY5" fmla="*/ 0 h 476743"/>
              <a:gd name="connsiteX6" fmla="*/ 3700103 w 3700103"/>
              <a:gd name="connsiteY6" fmla="*/ 0 h 476743"/>
              <a:gd name="connsiteX7" fmla="*/ 3700103 w 3700103"/>
              <a:gd name="connsiteY7" fmla="*/ 476743 h 476743"/>
              <a:gd name="connsiteX8" fmla="*/ 3083419 w 3700103"/>
              <a:gd name="connsiteY8" fmla="*/ 476743 h 476743"/>
              <a:gd name="connsiteX9" fmla="*/ 2577738 w 3700103"/>
              <a:gd name="connsiteY9" fmla="*/ 476743 h 476743"/>
              <a:gd name="connsiteX10" fmla="*/ 2072058 w 3700103"/>
              <a:gd name="connsiteY10" fmla="*/ 476743 h 476743"/>
              <a:gd name="connsiteX11" fmla="*/ 1418373 w 3700103"/>
              <a:gd name="connsiteY11" fmla="*/ 476743 h 476743"/>
              <a:gd name="connsiteX12" fmla="*/ 875691 w 3700103"/>
              <a:gd name="connsiteY12" fmla="*/ 476743 h 476743"/>
              <a:gd name="connsiteX13" fmla="*/ 0 w 3700103"/>
              <a:gd name="connsiteY13" fmla="*/ 476743 h 476743"/>
              <a:gd name="connsiteX14" fmla="*/ 0 w 3700103"/>
              <a:gd name="connsiteY14" fmla="*/ 0 h 47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00103" h="476743" fill="none" extrusionOk="0">
                <a:moveTo>
                  <a:pt x="0" y="0"/>
                </a:moveTo>
                <a:cubicBezTo>
                  <a:pt x="330675" y="-12216"/>
                  <a:pt x="533926" y="21652"/>
                  <a:pt x="690686" y="0"/>
                </a:cubicBezTo>
                <a:cubicBezTo>
                  <a:pt x="847446" y="-21652"/>
                  <a:pt x="1180848" y="24061"/>
                  <a:pt x="1344371" y="0"/>
                </a:cubicBezTo>
                <a:cubicBezTo>
                  <a:pt x="1507895" y="-24061"/>
                  <a:pt x="1858005" y="-12479"/>
                  <a:pt x="1998056" y="0"/>
                </a:cubicBezTo>
                <a:cubicBezTo>
                  <a:pt x="2138108" y="12479"/>
                  <a:pt x="2348199" y="-21179"/>
                  <a:pt x="2503736" y="0"/>
                </a:cubicBezTo>
                <a:cubicBezTo>
                  <a:pt x="2659273" y="21179"/>
                  <a:pt x="2890006" y="-14553"/>
                  <a:pt x="3046418" y="0"/>
                </a:cubicBezTo>
                <a:cubicBezTo>
                  <a:pt x="3202830" y="14553"/>
                  <a:pt x="3376864" y="26324"/>
                  <a:pt x="3700103" y="0"/>
                </a:cubicBezTo>
                <a:cubicBezTo>
                  <a:pt x="3705533" y="190353"/>
                  <a:pt x="3705230" y="261007"/>
                  <a:pt x="3700103" y="476743"/>
                </a:cubicBezTo>
                <a:cubicBezTo>
                  <a:pt x="3488096" y="471362"/>
                  <a:pt x="3247231" y="494087"/>
                  <a:pt x="3083419" y="476743"/>
                </a:cubicBezTo>
                <a:cubicBezTo>
                  <a:pt x="2919607" y="459399"/>
                  <a:pt x="2816433" y="489826"/>
                  <a:pt x="2577738" y="476743"/>
                </a:cubicBezTo>
                <a:cubicBezTo>
                  <a:pt x="2339043" y="463660"/>
                  <a:pt x="2242774" y="473780"/>
                  <a:pt x="2072058" y="476743"/>
                </a:cubicBezTo>
                <a:cubicBezTo>
                  <a:pt x="1901342" y="479706"/>
                  <a:pt x="1581157" y="460856"/>
                  <a:pt x="1418373" y="476743"/>
                </a:cubicBezTo>
                <a:cubicBezTo>
                  <a:pt x="1255590" y="492630"/>
                  <a:pt x="1060181" y="496040"/>
                  <a:pt x="875691" y="476743"/>
                </a:cubicBezTo>
                <a:cubicBezTo>
                  <a:pt x="691201" y="457446"/>
                  <a:pt x="280395" y="496462"/>
                  <a:pt x="0" y="476743"/>
                </a:cubicBezTo>
                <a:cubicBezTo>
                  <a:pt x="-15977" y="309376"/>
                  <a:pt x="12500" y="151256"/>
                  <a:pt x="0" y="0"/>
                </a:cubicBezTo>
                <a:close/>
              </a:path>
              <a:path w="3700103" h="476743" stroke="0" extrusionOk="0">
                <a:moveTo>
                  <a:pt x="0" y="0"/>
                </a:moveTo>
                <a:cubicBezTo>
                  <a:pt x="263655" y="10902"/>
                  <a:pt x="441454" y="12881"/>
                  <a:pt x="579683" y="0"/>
                </a:cubicBezTo>
                <a:cubicBezTo>
                  <a:pt x="717912" y="-12881"/>
                  <a:pt x="865942" y="-7806"/>
                  <a:pt x="1085364" y="0"/>
                </a:cubicBezTo>
                <a:cubicBezTo>
                  <a:pt x="1304786" y="7806"/>
                  <a:pt x="1511691" y="1906"/>
                  <a:pt x="1776049" y="0"/>
                </a:cubicBezTo>
                <a:cubicBezTo>
                  <a:pt x="2040407" y="-1906"/>
                  <a:pt x="2155687" y="-5338"/>
                  <a:pt x="2355732" y="0"/>
                </a:cubicBezTo>
                <a:cubicBezTo>
                  <a:pt x="2555777" y="5338"/>
                  <a:pt x="2673743" y="-6731"/>
                  <a:pt x="2935415" y="0"/>
                </a:cubicBezTo>
                <a:cubicBezTo>
                  <a:pt x="3197087" y="6731"/>
                  <a:pt x="3350250" y="-14583"/>
                  <a:pt x="3700103" y="0"/>
                </a:cubicBezTo>
                <a:cubicBezTo>
                  <a:pt x="3722572" y="199157"/>
                  <a:pt x="3680855" y="331468"/>
                  <a:pt x="3700103" y="476743"/>
                </a:cubicBezTo>
                <a:cubicBezTo>
                  <a:pt x="3574167" y="472341"/>
                  <a:pt x="3351138" y="458117"/>
                  <a:pt x="3083419" y="476743"/>
                </a:cubicBezTo>
                <a:cubicBezTo>
                  <a:pt x="2815700" y="495369"/>
                  <a:pt x="2788673" y="465413"/>
                  <a:pt x="2577738" y="476743"/>
                </a:cubicBezTo>
                <a:cubicBezTo>
                  <a:pt x="2366803" y="488073"/>
                  <a:pt x="2257213" y="481446"/>
                  <a:pt x="1961055" y="476743"/>
                </a:cubicBezTo>
                <a:cubicBezTo>
                  <a:pt x="1664897" y="472040"/>
                  <a:pt x="1500644" y="446738"/>
                  <a:pt x="1344371" y="476743"/>
                </a:cubicBezTo>
                <a:cubicBezTo>
                  <a:pt x="1188098" y="506748"/>
                  <a:pt x="1018161" y="453351"/>
                  <a:pt x="764688" y="476743"/>
                </a:cubicBezTo>
                <a:cubicBezTo>
                  <a:pt x="511215" y="500135"/>
                  <a:pt x="200474" y="444604"/>
                  <a:pt x="0" y="476743"/>
                </a:cubicBezTo>
                <a:cubicBezTo>
                  <a:pt x="-6878" y="262054"/>
                  <a:pt x="23671" y="202780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90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CA" sz="9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Name: ________________________			         Grade:  ________</a:t>
            </a:r>
          </a:p>
          <a:p>
            <a:endParaRPr lang="en-CA" sz="9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715A9A-A81D-6F0E-DA8D-BB51BFAC9341}"/>
              </a:ext>
            </a:extLst>
          </p:cNvPr>
          <p:cNvSpPr/>
          <p:nvPr/>
        </p:nvSpPr>
        <p:spPr>
          <a:xfrm>
            <a:off x="1105907" y="1618098"/>
            <a:ext cx="1586557" cy="1951015"/>
          </a:xfrm>
          <a:custGeom>
            <a:avLst/>
            <a:gdLst>
              <a:gd name="connsiteX0" fmla="*/ 0 w 1586557"/>
              <a:gd name="connsiteY0" fmla="*/ 0 h 1951015"/>
              <a:gd name="connsiteX1" fmla="*/ 512987 w 1586557"/>
              <a:gd name="connsiteY1" fmla="*/ 0 h 1951015"/>
              <a:gd name="connsiteX2" fmla="*/ 1041839 w 1586557"/>
              <a:gd name="connsiteY2" fmla="*/ 0 h 1951015"/>
              <a:gd name="connsiteX3" fmla="*/ 1586557 w 1586557"/>
              <a:gd name="connsiteY3" fmla="*/ 0 h 1951015"/>
              <a:gd name="connsiteX4" fmla="*/ 1586557 w 1586557"/>
              <a:gd name="connsiteY4" fmla="*/ 669848 h 1951015"/>
              <a:gd name="connsiteX5" fmla="*/ 1586557 w 1586557"/>
              <a:gd name="connsiteY5" fmla="*/ 1261656 h 1951015"/>
              <a:gd name="connsiteX6" fmla="*/ 1586557 w 1586557"/>
              <a:gd name="connsiteY6" fmla="*/ 1951015 h 1951015"/>
              <a:gd name="connsiteX7" fmla="*/ 1025974 w 1586557"/>
              <a:gd name="connsiteY7" fmla="*/ 1951015 h 1951015"/>
              <a:gd name="connsiteX8" fmla="*/ 465390 w 1586557"/>
              <a:gd name="connsiteY8" fmla="*/ 1951015 h 1951015"/>
              <a:gd name="connsiteX9" fmla="*/ 0 w 1586557"/>
              <a:gd name="connsiteY9" fmla="*/ 1951015 h 1951015"/>
              <a:gd name="connsiteX10" fmla="*/ 0 w 1586557"/>
              <a:gd name="connsiteY10" fmla="*/ 1320187 h 1951015"/>
              <a:gd name="connsiteX11" fmla="*/ 0 w 1586557"/>
              <a:gd name="connsiteY11" fmla="*/ 669848 h 1951015"/>
              <a:gd name="connsiteX12" fmla="*/ 0 w 1586557"/>
              <a:gd name="connsiteY12" fmla="*/ 0 h 195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86557" h="1951015" fill="none" extrusionOk="0">
                <a:moveTo>
                  <a:pt x="0" y="0"/>
                </a:moveTo>
                <a:cubicBezTo>
                  <a:pt x="248916" y="13220"/>
                  <a:pt x="310239" y="8448"/>
                  <a:pt x="512987" y="0"/>
                </a:cubicBezTo>
                <a:cubicBezTo>
                  <a:pt x="715735" y="-8448"/>
                  <a:pt x="786352" y="-21055"/>
                  <a:pt x="1041839" y="0"/>
                </a:cubicBezTo>
                <a:cubicBezTo>
                  <a:pt x="1297326" y="21055"/>
                  <a:pt x="1339107" y="-4788"/>
                  <a:pt x="1586557" y="0"/>
                </a:cubicBezTo>
                <a:cubicBezTo>
                  <a:pt x="1598769" y="137590"/>
                  <a:pt x="1555765" y="397416"/>
                  <a:pt x="1586557" y="669848"/>
                </a:cubicBezTo>
                <a:cubicBezTo>
                  <a:pt x="1617349" y="942280"/>
                  <a:pt x="1570634" y="1093542"/>
                  <a:pt x="1586557" y="1261656"/>
                </a:cubicBezTo>
                <a:cubicBezTo>
                  <a:pt x="1602480" y="1429770"/>
                  <a:pt x="1578157" y="1788754"/>
                  <a:pt x="1586557" y="1951015"/>
                </a:cubicBezTo>
                <a:cubicBezTo>
                  <a:pt x="1345852" y="1971084"/>
                  <a:pt x="1236035" y="1957149"/>
                  <a:pt x="1025974" y="1951015"/>
                </a:cubicBezTo>
                <a:cubicBezTo>
                  <a:pt x="815913" y="1944881"/>
                  <a:pt x="654137" y="1960627"/>
                  <a:pt x="465390" y="1951015"/>
                </a:cubicBezTo>
                <a:cubicBezTo>
                  <a:pt x="276643" y="1941403"/>
                  <a:pt x="212910" y="1953452"/>
                  <a:pt x="0" y="1951015"/>
                </a:cubicBezTo>
                <a:cubicBezTo>
                  <a:pt x="13601" y="1741388"/>
                  <a:pt x="-14854" y="1472448"/>
                  <a:pt x="0" y="1320187"/>
                </a:cubicBezTo>
                <a:cubicBezTo>
                  <a:pt x="14854" y="1167926"/>
                  <a:pt x="-29183" y="875098"/>
                  <a:pt x="0" y="669848"/>
                </a:cubicBezTo>
                <a:cubicBezTo>
                  <a:pt x="29183" y="464598"/>
                  <a:pt x="4006" y="143680"/>
                  <a:pt x="0" y="0"/>
                </a:cubicBezTo>
                <a:close/>
              </a:path>
              <a:path w="1586557" h="1951015" stroke="0" extrusionOk="0">
                <a:moveTo>
                  <a:pt x="0" y="0"/>
                </a:moveTo>
                <a:cubicBezTo>
                  <a:pt x="207453" y="4614"/>
                  <a:pt x="374499" y="-17659"/>
                  <a:pt x="512987" y="0"/>
                </a:cubicBezTo>
                <a:cubicBezTo>
                  <a:pt x="651475" y="17659"/>
                  <a:pt x="767983" y="-17331"/>
                  <a:pt x="994242" y="0"/>
                </a:cubicBezTo>
                <a:cubicBezTo>
                  <a:pt x="1220502" y="17331"/>
                  <a:pt x="1336763" y="18151"/>
                  <a:pt x="1586557" y="0"/>
                </a:cubicBezTo>
                <a:cubicBezTo>
                  <a:pt x="1589279" y="163218"/>
                  <a:pt x="1614193" y="385550"/>
                  <a:pt x="1586557" y="630828"/>
                </a:cubicBezTo>
                <a:cubicBezTo>
                  <a:pt x="1558921" y="876106"/>
                  <a:pt x="1614191" y="1029878"/>
                  <a:pt x="1586557" y="1242146"/>
                </a:cubicBezTo>
                <a:cubicBezTo>
                  <a:pt x="1558923" y="1454414"/>
                  <a:pt x="1593051" y="1706867"/>
                  <a:pt x="1586557" y="1951015"/>
                </a:cubicBezTo>
                <a:cubicBezTo>
                  <a:pt x="1368030" y="1931297"/>
                  <a:pt x="1169544" y="1975413"/>
                  <a:pt x="1057705" y="1951015"/>
                </a:cubicBezTo>
                <a:cubicBezTo>
                  <a:pt x="945866" y="1926617"/>
                  <a:pt x="681699" y="1976211"/>
                  <a:pt x="497121" y="1951015"/>
                </a:cubicBezTo>
                <a:cubicBezTo>
                  <a:pt x="312543" y="1925819"/>
                  <a:pt x="142403" y="1974427"/>
                  <a:pt x="0" y="1951015"/>
                </a:cubicBezTo>
                <a:cubicBezTo>
                  <a:pt x="-17613" y="1670984"/>
                  <a:pt x="492" y="1570425"/>
                  <a:pt x="0" y="1300677"/>
                </a:cubicBezTo>
                <a:cubicBezTo>
                  <a:pt x="-492" y="1030929"/>
                  <a:pt x="-1113" y="817843"/>
                  <a:pt x="0" y="669848"/>
                </a:cubicBezTo>
                <a:cubicBezTo>
                  <a:pt x="1113" y="521853"/>
                  <a:pt x="33167" y="148434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>
                <a:solidFill>
                  <a:srgbClr val="BFBFB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90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5960A2-79C1-25D5-F562-E48D8AF14AA8}"/>
              </a:ext>
            </a:extLst>
          </p:cNvPr>
          <p:cNvSpPr/>
          <p:nvPr/>
        </p:nvSpPr>
        <p:spPr>
          <a:xfrm>
            <a:off x="5125529" y="5813590"/>
            <a:ext cx="3613934" cy="307025"/>
          </a:xfrm>
          <a:custGeom>
            <a:avLst/>
            <a:gdLst>
              <a:gd name="connsiteX0" fmla="*/ 0 w 3613934"/>
              <a:gd name="connsiteY0" fmla="*/ 0 h 307025"/>
              <a:gd name="connsiteX1" fmla="*/ 674601 w 3613934"/>
              <a:gd name="connsiteY1" fmla="*/ 0 h 307025"/>
              <a:gd name="connsiteX2" fmla="*/ 1313063 w 3613934"/>
              <a:gd name="connsiteY2" fmla="*/ 0 h 307025"/>
              <a:gd name="connsiteX3" fmla="*/ 1951524 w 3613934"/>
              <a:gd name="connsiteY3" fmla="*/ 0 h 307025"/>
              <a:gd name="connsiteX4" fmla="*/ 2445429 w 3613934"/>
              <a:gd name="connsiteY4" fmla="*/ 0 h 307025"/>
              <a:gd name="connsiteX5" fmla="*/ 2975472 w 3613934"/>
              <a:gd name="connsiteY5" fmla="*/ 0 h 307025"/>
              <a:gd name="connsiteX6" fmla="*/ 3613934 w 3613934"/>
              <a:gd name="connsiteY6" fmla="*/ 0 h 307025"/>
              <a:gd name="connsiteX7" fmla="*/ 3613934 w 3613934"/>
              <a:gd name="connsiteY7" fmla="*/ 307025 h 307025"/>
              <a:gd name="connsiteX8" fmla="*/ 3011612 w 3613934"/>
              <a:gd name="connsiteY8" fmla="*/ 307025 h 307025"/>
              <a:gd name="connsiteX9" fmla="*/ 2517707 w 3613934"/>
              <a:gd name="connsiteY9" fmla="*/ 307025 h 307025"/>
              <a:gd name="connsiteX10" fmla="*/ 2023803 w 3613934"/>
              <a:gd name="connsiteY10" fmla="*/ 307025 h 307025"/>
              <a:gd name="connsiteX11" fmla="*/ 1385341 w 3613934"/>
              <a:gd name="connsiteY11" fmla="*/ 307025 h 307025"/>
              <a:gd name="connsiteX12" fmla="*/ 855298 w 3613934"/>
              <a:gd name="connsiteY12" fmla="*/ 307025 h 307025"/>
              <a:gd name="connsiteX13" fmla="*/ 0 w 3613934"/>
              <a:gd name="connsiteY13" fmla="*/ 307025 h 307025"/>
              <a:gd name="connsiteX14" fmla="*/ 0 w 3613934"/>
              <a:gd name="connsiteY14" fmla="*/ 0 h 30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13934" h="307025" fill="none" extrusionOk="0">
                <a:moveTo>
                  <a:pt x="0" y="0"/>
                </a:moveTo>
                <a:cubicBezTo>
                  <a:pt x="217202" y="-9722"/>
                  <a:pt x="361604" y="28077"/>
                  <a:pt x="674601" y="0"/>
                </a:cubicBezTo>
                <a:cubicBezTo>
                  <a:pt x="987598" y="-28077"/>
                  <a:pt x="1119800" y="9519"/>
                  <a:pt x="1313063" y="0"/>
                </a:cubicBezTo>
                <a:cubicBezTo>
                  <a:pt x="1506326" y="-9519"/>
                  <a:pt x="1765393" y="9892"/>
                  <a:pt x="1951524" y="0"/>
                </a:cubicBezTo>
                <a:cubicBezTo>
                  <a:pt x="2137655" y="-9892"/>
                  <a:pt x="2320380" y="9264"/>
                  <a:pt x="2445429" y="0"/>
                </a:cubicBezTo>
                <a:cubicBezTo>
                  <a:pt x="2570479" y="-9264"/>
                  <a:pt x="2816220" y="-10684"/>
                  <a:pt x="2975472" y="0"/>
                </a:cubicBezTo>
                <a:cubicBezTo>
                  <a:pt x="3134724" y="10684"/>
                  <a:pt x="3420288" y="8362"/>
                  <a:pt x="3613934" y="0"/>
                </a:cubicBezTo>
                <a:cubicBezTo>
                  <a:pt x="3618663" y="151422"/>
                  <a:pt x="3621725" y="166767"/>
                  <a:pt x="3613934" y="307025"/>
                </a:cubicBezTo>
                <a:cubicBezTo>
                  <a:pt x="3438496" y="287567"/>
                  <a:pt x="3308383" y="318863"/>
                  <a:pt x="3011612" y="307025"/>
                </a:cubicBezTo>
                <a:cubicBezTo>
                  <a:pt x="2714841" y="295187"/>
                  <a:pt x="2665623" y="299838"/>
                  <a:pt x="2517707" y="307025"/>
                </a:cubicBezTo>
                <a:cubicBezTo>
                  <a:pt x="2369791" y="314212"/>
                  <a:pt x="2156299" y="290683"/>
                  <a:pt x="2023803" y="307025"/>
                </a:cubicBezTo>
                <a:cubicBezTo>
                  <a:pt x="1891307" y="323367"/>
                  <a:pt x="1686341" y="300623"/>
                  <a:pt x="1385341" y="307025"/>
                </a:cubicBezTo>
                <a:cubicBezTo>
                  <a:pt x="1084341" y="313427"/>
                  <a:pt x="1094774" y="305990"/>
                  <a:pt x="855298" y="307025"/>
                </a:cubicBezTo>
                <a:cubicBezTo>
                  <a:pt x="615822" y="308060"/>
                  <a:pt x="263510" y="276764"/>
                  <a:pt x="0" y="307025"/>
                </a:cubicBezTo>
                <a:cubicBezTo>
                  <a:pt x="-3353" y="226457"/>
                  <a:pt x="-1132" y="71211"/>
                  <a:pt x="0" y="0"/>
                </a:cubicBezTo>
                <a:close/>
              </a:path>
              <a:path w="3613934" h="307025" stroke="0" extrusionOk="0">
                <a:moveTo>
                  <a:pt x="0" y="0"/>
                </a:moveTo>
                <a:cubicBezTo>
                  <a:pt x="270296" y="27500"/>
                  <a:pt x="411944" y="10031"/>
                  <a:pt x="566183" y="0"/>
                </a:cubicBezTo>
                <a:cubicBezTo>
                  <a:pt x="720422" y="-10031"/>
                  <a:pt x="860814" y="7999"/>
                  <a:pt x="1060087" y="0"/>
                </a:cubicBezTo>
                <a:cubicBezTo>
                  <a:pt x="1259360" y="-7999"/>
                  <a:pt x="1503016" y="-2842"/>
                  <a:pt x="1734688" y="0"/>
                </a:cubicBezTo>
                <a:cubicBezTo>
                  <a:pt x="1966360" y="2842"/>
                  <a:pt x="2078714" y="17263"/>
                  <a:pt x="2300871" y="0"/>
                </a:cubicBezTo>
                <a:cubicBezTo>
                  <a:pt x="2523028" y="-17263"/>
                  <a:pt x="2617956" y="-703"/>
                  <a:pt x="2867054" y="0"/>
                </a:cubicBezTo>
                <a:cubicBezTo>
                  <a:pt x="3116152" y="703"/>
                  <a:pt x="3296142" y="-27689"/>
                  <a:pt x="3613934" y="0"/>
                </a:cubicBezTo>
                <a:cubicBezTo>
                  <a:pt x="3613416" y="63707"/>
                  <a:pt x="3616409" y="240814"/>
                  <a:pt x="3613934" y="307025"/>
                </a:cubicBezTo>
                <a:cubicBezTo>
                  <a:pt x="3426442" y="323076"/>
                  <a:pt x="3252826" y="309194"/>
                  <a:pt x="3011612" y="307025"/>
                </a:cubicBezTo>
                <a:cubicBezTo>
                  <a:pt x="2770398" y="304856"/>
                  <a:pt x="2620501" y="300982"/>
                  <a:pt x="2517707" y="307025"/>
                </a:cubicBezTo>
                <a:cubicBezTo>
                  <a:pt x="2414913" y="313068"/>
                  <a:pt x="2201850" y="306825"/>
                  <a:pt x="1915385" y="307025"/>
                </a:cubicBezTo>
                <a:cubicBezTo>
                  <a:pt x="1628920" y="307225"/>
                  <a:pt x="1529084" y="313006"/>
                  <a:pt x="1313063" y="307025"/>
                </a:cubicBezTo>
                <a:cubicBezTo>
                  <a:pt x="1097042" y="301044"/>
                  <a:pt x="990354" y="296591"/>
                  <a:pt x="746880" y="307025"/>
                </a:cubicBezTo>
                <a:cubicBezTo>
                  <a:pt x="503406" y="317459"/>
                  <a:pt x="209230" y="281949"/>
                  <a:pt x="0" y="307025"/>
                </a:cubicBezTo>
                <a:cubicBezTo>
                  <a:pt x="13462" y="153578"/>
                  <a:pt x="-12124" y="69049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FEC4EA-25CE-AEB4-309E-FE03577CFC27}"/>
              </a:ext>
            </a:extLst>
          </p:cNvPr>
          <p:cNvSpPr/>
          <p:nvPr/>
        </p:nvSpPr>
        <p:spPr>
          <a:xfrm>
            <a:off x="5030342" y="1165557"/>
            <a:ext cx="3756507" cy="1239382"/>
          </a:xfrm>
          <a:custGeom>
            <a:avLst/>
            <a:gdLst>
              <a:gd name="connsiteX0" fmla="*/ 0 w 3756507"/>
              <a:gd name="connsiteY0" fmla="*/ 0 h 1239382"/>
              <a:gd name="connsiteX1" fmla="*/ 588519 w 3756507"/>
              <a:gd name="connsiteY1" fmla="*/ 0 h 1239382"/>
              <a:gd name="connsiteX2" fmla="*/ 1101909 w 3756507"/>
              <a:gd name="connsiteY2" fmla="*/ 0 h 1239382"/>
              <a:gd name="connsiteX3" fmla="*/ 1652863 w 3756507"/>
              <a:gd name="connsiteY3" fmla="*/ 0 h 1239382"/>
              <a:gd name="connsiteX4" fmla="*/ 2316513 w 3756507"/>
              <a:gd name="connsiteY4" fmla="*/ 0 h 1239382"/>
              <a:gd name="connsiteX5" fmla="*/ 2905032 w 3756507"/>
              <a:gd name="connsiteY5" fmla="*/ 0 h 1239382"/>
              <a:gd name="connsiteX6" fmla="*/ 3756507 w 3756507"/>
              <a:gd name="connsiteY6" fmla="*/ 0 h 1239382"/>
              <a:gd name="connsiteX7" fmla="*/ 3756507 w 3756507"/>
              <a:gd name="connsiteY7" fmla="*/ 632085 h 1239382"/>
              <a:gd name="connsiteX8" fmla="*/ 3756507 w 3756507"/>
              <a:gd name="connsiteY8" fmla="*/ 1239382 h 1239382"/>
              <a:gd name="connsiteX9" fmla="*/ 3130423 w 3756507"/>
              <a:gd name="connsiteY9" fmla="*/ 1239382 h 1239382"/>
              <a:gd name="connsiteX10" fmla="*/ 2579468 w 3756507"/>
              <a:gd name="connsiteY10" fmla="*/ 1239382 h 1239382"/>
              <a:gd name="connsiteX11" fmla="*/ 1878254 w 3756507"/>
              <a:gd name="connsiteY11" fmla="*/ 1239382 h 1239382"/>
              <a:gd name="connsiteX12" fmla="*/ 1289734 w 3756507"/>
              <a:gd name="connsiteY12" fmla="*/ 1239382 h 1239382"/>
              <a:gd name="connsiteX13" fmla="*/ 776345 w 3756507"/>
              <a:gd name="connsiteY13" fmla="*/ 1239382 h 1239382"/>
              <a:gd name="connsiteX14" fmla="*/ 0 w 3756507"/>
              <a:gd name="connsiteY14" fmla="*/ 1239382 h 1239382"/>
              <a:gd name="connsiteX15" fmla="*/ 0 w 3756507"/>
              <a:gd name="connsiteY15" fmla="*/ 644479 h 1239382"/>
              <a:gd name="connsiteX16" fmla="*/ 0 w 3756507"/>
              <a:gd name="connsiteY16" fmla="*/ 0 h 123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56507" h="1239382" fill="none" extrusionOk="0">
                <a:moveTo>
                  <a:pt x="0" y="0"/>
                </a:moveTo>
                <a:cubicBezTo>
                  <a:pt x="251570" y="-14385"/>
                  <a:pt x="359753" y="-15549"/>
                  <a:pt x="588519" y="0"/>
                </a:cubicBezTo>
                <a:cubicBezTo>
                  <a:pt x="817285" y="15549"/>
                  <a:pt x="893407" y="6561"/>
                  <a:pt x="1101909" y="0"/>
                </a:cubicBezTo>
                <a:cubicBezTo>
                  <a:pt x="1310411" y="-6561"/>
                  <a:pt x="1521539" y="-862"/>
                  <a:pt x="1652863" y="0"/>
                </a:cubicBezTo>
                <a:cubicBezTo>
                  <a:pt x="1784187" y="862"/>
                  <a:pt x="1996624" y="8535"/>
                  <a:pt x="2316513" y="0"/>
                </a:cubicBezTo>
                <a:cubicBezTo>
                  <a:pt x="2636402" y="-8535"/>
                  <a:pt x="2633908" y="11564"/>
                  <a:pt x="2905032" y="0"/>
                </a:cubicBezTo>
                <a:cubicBezTo>
                  <a:pt x="3176156" y="-11564"/>
                  <a:pt x="3550799" y="-1451"/>
                  <a:pt x="3756507" y="0"/>
                </a:cubicBezTo>
                <a:cubicBezTo>
                  <a:pt x="3732347" y="205748"/>
                  <a:pt x="3767950" y="425724"/>
                  <a:pt x="3756507" y="632085"/>
                </a:cubicBezTo>
                <a:cubicBezTo>
                  <a:pt x="3745064" y="838447"/>
                  <a:pt x="3745246" y="954300"/>
                  <a:pt x="3756507" y="1239382"/>
                </a:cubicBezTo>
                <a:cubicBezTo>
                  <a:pt x="3586425" y="1249564"/>
                  <a:pt x="3419614" y="1255062"/>
                  <a:pt x="3130423" y="1239382"/>
                </a:cubicBezTo>
                <a:cubicBezTo>
                  <a:pt x="2841232" y="1223702"/>
                  <a:pt x="2693272" y="1217929"/>
                  <a:pt x="2579468" y="1239382"/>
                </a:cubicBezTo>
                <a:cubicBezTo>
                  <a:pt x="2465665" y="1260835"/>
                  <a:pt x="2020576" y="1214894"/>
                  <a:pt x="1878254" y="1239382"/>
                </a:cubicBezTo>
                <a:cubicBezTo>
                  <a:pt x="1735932" y="1263870"/>
                  <a:pt x="1420164" y="1265221"/>
                  <a:pt x="1289734" y="1239382"/>
                </a:cubicBezTo>
                <a:cubicBezTo>
                  <a:pt x="1159304" y="1213543"/>
                  <a:pt x="1016497" y="1218429"/>
                  <a:pt x="776345" y="1239382"/>
                </a:cubicBezTo>
                <a:cubicBezTo>
                  <a:pt x="536193" y="1260335"/>
                  <a:pt x="230578" y="1222158"/>
                  <a:pt x="0" y="1239382"/>
                </a:cubicBezTo>
                <a:cubicBezTo>
                  <a:pt x="21012" y="948427"/>
                  <a:pt x="-29417" y="764775"/>
                  <a:pt x="0" y="644479"/>
                </a:cubicBezTo>
                <a:cubicBezTo>
                  <a:pt x="29417" y="524183"/>
                  <a:pt x="-22158" y="235715"/>
                  <a:pt x="0" y="0"/>
                </a:cubicBezTo>
                <a:close/>
              </a:path>
              <a:path w="3756507" h="1239382" stroke="0" extrusionOk="0">
                <a:moveTo>
                  <a:pt x="0" y="0"/>
                </a:moveTo>
                <a:cubicBezTo>
                  <a:pt x="140150" y="9218"/>
                  <a:pt x="321559" y="29084"/>
                  <a:pt x="588519" y="0"/>
                </a:cubicBezTo>
                <a:cubicBezTo>
                  <a:pt x="855479" y="-29084"/>
                  <a:pt x="906681" y="-4716"/>
                  <a:pt x="1101909" y="0"/>
                </a:cubicBezTo>
                <a:cubicBezTo>
                  <a:pt x="1297137" y="4716"/>
                  <a:pt x="1550721" y="-2221"/>
                  <a:pt x="1803123" y="0"/>
                </a:cubicBezTo>
                <a:cubicBezTo>
                  <a:pt x="2055525" y="2221"/>
                  <a:pt x="2195417" y="8175"/>
                  <a:pt x="2391643" y="0"/>
                </a:cubicBezTo>
                <a:cubicBezTo>
                  <a:pt x="2587869" y="-8175"/>
                  <a:pt x="2859470" y="27658"/>
                  <a:pt x="2980162" y="0"/>
                </a:cubicBezTo>
                <a:cubicBezTo>
                  <a:pt x="3100854" y="-27658"/>
                  <a:pt x="3470955" y="-2987"/>
                  <a:pt x="3756507" y="0"/>
                </a:cubicBezTo>
                <a:cubicBezTo>
                  <a:pt x="3771974" y="247544"/>
                  <a:pt x="3766536" y="410186"/>
                  <a:pt x="3756507" y="594903"/>
                </a:cubicBezTo>
                <a:cubicBezTo>
                  <a:pt x="3746478" y="779620"/>
                  <a:pt x="3753721" y="962512"/>
                  <a:pt x="3756507" y="1239382"/>
                </a:cubicBezTo>
                <a:cubicBezTo>
                  <a:pt x="3565546" y="1218948"/>
                  <a:pt x="3327926" y="1246155"/>
                  <a:pt x="3205553" y="1239382"/>
                </a:cubicBezTo>
                <a:cubicBezTo>
                  <a:pt x="3083180" y="1232609"/>
                  <a:pt x="2726464" y="1218384"/>
                  <a:pt x="2579468" y="1239382"/>
                </a:cubicBezTo>
                <a:cubicBezTo>
                  <a:pt x="2432473" y="1260380"/>
                  <a:pt x="2251898" y="1259066"/>
                  <a:pt x="1953384" y="1239382"/>
                </a:cubicBezTo>
                <a:cubicBezTo>
                  <a:pt x="1654870" y="1219698"/>
                  <a:pt x="1485806" y="1241470"/>
                  <a:pt x="1364864" y="1239382"/>
                </a:cubicBezTo>
                <a:cubicBezTo>
                  <a:pt x="1243922" y="1237294"/>
                  <a:pt x="974782" y="1256125"/>
                  <a:pt x="663650" y="1239382"/>
                </a:cubicBezTo>
                <a:cubicBezTo>
                  <a:pt x="352518" y="1222639"/>
                  <a:pt x="272454" y="1253084"/>
                  <a:pt x="0" y="1239382"/>
                </a:cubicBezTo>
                <a:cubicBezTo>
                  <a:pt x="19010" y="1089400"/>
                  <a:pt x="-25979" y="859125"/>
                  <a:pt x="0" y="644479"/>
                </a:cubicBezTo>
                <a:cubicBezTo>
                  <a:pt x="25979" y="429833"/>
                  <a:pt x="13831" y="217508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>
                <a:solidFill>
                  <a:srgbClr val="BFBFB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90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E5E934AD-06A7-4653-C469-8D813B1F133E}"/>
              </a:ext>
            </a:extLst>
          </p:cNvPr>
          <p:cNvSpPr txBox="1"/>
          <p:nvPr/>
        </p:nvSpPr>
        <p:spPr>
          <a:xfrm>
            <a:off x="5533959" y="5842779"/>
            <a:ext cx="2797072" cy="3070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8652" tIns="34326" rIns="68652" bIns="34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51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Thank You For helping me GROW</a:t>
            </a:r>
            <a:endParaRPr lang="en-CA" sz="90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A65218-9749-CD4A-8801-B63915765193}"/>
              </a:ext>
            </a:extLst>
          </p:cNvPr>
          <p:cNvSpPr txBox="1"/>
          <p:nvPr/>
        </p:nvSpPr>
        <p:spPr>
          <a:xfrm>
            <a:off x="2715478" y="1560641"/>
            <a:ext cx="2125440" cy="3326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am…</a:t>
            </a:r>
          </a:p>
          <a:p>
            <a:endParaRPr lang="en-CA" sz="1051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1EB138-A7AA-FCE0-EDC4-23681158F86B}"/>
              </a:ext>
            </a:extLst>
          </p:cNvPr>
          <p:cNvSpPr txBox="1"/>
          <p:nvPr/>
        </p:nvSpPr>
        <p:spPr>
          <a:xfrm>
            <a:off x="1011133" y="3639367"/>
            <a:ext cx="3816435" cy="254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really like and/or what to learn more about: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F8DBBCA-DCC3-6B3D-959B-244840A18A69}"/>
              </a:ext>
            </a:extLst>
          </p:cNvPr>
          <p:cNvSpPr txBox="1"/>
          <p:nvPr/>
        </p:nvSpPr>
        <p:spPr>
          <a:xfrm>
            <a:off x="1012865" y="4489330"/>
            <a:ext cx="3816435" cy="254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am really good at and/or could teach others: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91B6440-0448-04DA-7D68-F187BEBD37E6}"/>
              </a:ext>
            </a:extLst>
          </p:cNvPr>
          <p:cNvSpPr txBox="1"/>
          <p:nvPr/>
        </p:nvSpPr>
        <p:spPr>
          <a:xfrm>
            <a:off x="4961857" y="901566"/>
            <a:ext cx="3816435" cy="300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3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want to grow in these areas:</a:t>
            </a:r>
            <a:endParaRPr lang="en-CA" sz="13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D069FB4-B0CC-732B-618D-98C6917ACD10}"/>
              </a:ext>
            </a:extLst>
          </p:cNvPr>
          <p:cNvSpPr txBox="1"/>
          <p:nvPr/>
        </p:nvSpPr>
        <p:spPr>
          <a:xfrm>
            <a:off x="4991728" y="3519892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need this in my garden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D7AEB33-8463-F930-361B-D17AE770D733}"/>
              </a:ext>
            </a:extLst>
          </p:cNvPr>
          <p:cNvSpPr txBox="1"/>
          <p:nvPr/>
        </p:nvSpPr>
        <p:spPr>
          <a:xfrm>
            <a:off x="4961857" y="4589501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This is what makes it hard for me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7D51ECD-9FB8-FADC-9E75-6D36954C0998}"/>
              </a:ext>
            </a:extLst>
          </p:cNvPr>
          <p:cNvSpPr txBox="1"/>
          <p:nvPr/>
        </p:nvSpPr>
        <p:spPr>
          <a:xfrm>
            <a:off x="2692464" y="508427"/>
            <a:ext cx="3480742" cy="461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Growth Year: ______________</a:t>
            </a:r>
          </a:p>
          <a:p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6FC0BBD-4E50-97F8-6D29-8386CDDC7FB3}"/>
              </a:ext>
            </a:extLst>
          </p:cNvPr>
          <p:cNvSpPr txBox="1"/>
          <p:nvPr/>
        </p:nvSpPr>
        <p:spPr>
          <a:xfrm>
            <a:off x="4975174" y="2421679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need support in these areas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229FB9-DDB0-85E7-24F2-17AC2B546DB1}"/>
              </a:ext>
            </a:extLst>
          </p:cNvPr>
          <p:cNvSpPr txBox="1"/>
          <p:nvPr/>
        </p:nvSpPr>
        <p:spPr>
          <a:xfrm>
            <a:off x="1024594" y="3901201"/>
            <a:ext cx="3813441" cy="577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AC792-2115-E9A6-E7CE-4AC1E39A93D2}"/>
              </a:ext>
            </a:extLst>
          </p:cNvPr>
          <p:cNvSpPr txBox="1"/>
          <p:nvPr/>
        </p:nvSpPr>
        <p:spPr>
          <a:xfrm>
            <a:off x="1046562" y="4776675"/>
            <a:ext cx="3782738" cy="138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 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 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 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 </a:t>
            </a:r>
            <a:r>
              <a:rPr lang="en-CA" sz="105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BC02D8-B21A-9CC0-3DAB-CFF3D4C5B7D5}"/>
              </a:ext>
            </a:extLst>
          </p:cNvPr>
          <p:cNvSpPr txBox="1"/>
          <p:nvPr/>
        </p:nvSpPr>
        <p:spPr>
          <a:xfrm>
            <a:off x="5104815" y="1232897"/>
            <a:ext cx="3655359" cy="11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449" indent="-257449">
              <a:buFont typeface="+mj-lt"/>
              <a:buAutoNum type="arabicPeriod"/>
            </a:pPr>
            <a:r>
              <a:rPr lang="en-CA" sz="13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</a:t>
            </a:r>
          </a:p>
          <a:p>
            <a:pPr marL="257449" indent="-257449">
              <a:buFont typeface="+mj-lt"/>
              <a:buAutoNum type="arabicPeriod"/>
            </a:pPr>
            <a:endParaRPr lang="en-CA" sz="1351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449" indent="-257449">
              <a:buFont typeface="+mj-lt"/>
              <a:buAutoNum type="arabicPeriod"/>
            </a:pPr>
            <a:r>
              <a:rPr lang="en-CA" sz="13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</a:t>
            </a:r>
          </a:p>
          <a:p>
            <a:pPr marL="257449" indent="-257449">
              <a:buFont typeface="+mj-lt"/>
              <a:buAutoNum type="arabicPeriod"/>
            </a:pPr>
            <a:endParaRPr lang="en-CA" sz="1351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449" indent="-257449">
              <a:buFont typeface="+mj-lt"/>
              <a:buAutoNum type="arabicPeriod"/>
            </a:pPr>
            <a:r>
              <a:rPr lang="en-CA" sz="135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1399EF-5B9D-97D0-3EF9-CCB24D60C7EC}"/>
              </a:ext>
            </a:extLst>
          </p:cNvPr>
          <p:cNvSpPr txBox="1"/>
          <p:nvPr/>
        </p:nvSpPr>
        <p:spPr>
          <a:xfrm>
            <a:off x="5011379" y="2611373"/>
            <a:ext cx="1753868" cy="138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38263-4E67-90D2-5BB5-4232302A9FE5}"/>
              </a:ext>
            </a:extLst>
          </p:cNvPr>
          <p:cNvSpPr txBox="1"/>
          <p:nvPr/>
        </p:nvSpPr>
        <p:spPr>
          <a:xfrm>
            <a:off x="6935420" y="2641814"/>
            <a:ext cx="1753868" cy="138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F52BBD-0D0D-DA2E-DED8-56E4A854811D}"/>
              </a:ext>
            </a:extLst>
          </p:cNvPr>
          <p:cNvSpPr txBox="1"/>
          <p:nvPr/>
        </p:nvSpPr>
        <p:spPr>
          <a:xfrm>
            <a:off x="5011379" y="3737983"/>
            <a:ext cx="3813441" cy="900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97B606-A186-4724-A360-62285F4AC6F8}"/>
              </a:ext>
            </a:extLst>
          </p:cNvPr>
          <p:cNvSpPr txBox="1"/>
          <p:nvPr/>
        </p:nvSpPr>
        <p:spPr>
          <a:xfrm>
            <a:off x="5001875" y="4820889"/>
            <a:ext cx="3813441" cy="1062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</a:p>
          <a:p>
            <a:pPr marL="214541" indent="-214541">
              <a:buFont typeface="Arial" panose="020B0604020202020204" pitchFamily="34" charset="0"/>
              <a:buChar char="•"/>
            </a:pPr>
            <a:endParaRPr lang="en-CA" sz="105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4541" indent="-214541">
              <a:buFont typeface="Arial" panose="020B0604020202020204" pitchFamily="34" charset="0"/>
              <a:buChar char="•"/>
            </a:pPr>
            <a: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</a:t>
            </a:r>
            <a:br>
              <a:rPr lang="en-CA" sz="105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05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F487731-636C-A425-7CB0-C0D95EE0DE9F}"/>
              </a:ext>
            </a:extLst>
          </p:cNvPr>
          <p:cNvSpPr txBox="1"/>
          <p:nvPr/>
        </p:nvSpPr>
        <p:spPr>
          <a:xfrm>
            <a:off x="0" y="6685914"/>
            <a:ext cx="9144000" cy="27222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8652" tIns="34326" rIns="68652" bIns="34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60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Seed Packet </a:t>
            </a:r>
            <a:r>
              <a:rPr lang="en-CA" sz="60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I.E.Pea</a:t>
            </a:r>
            <a:r>
              <a:rPr lang="en-CA" sz="60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           													Dr. Shelley Moore, 2023</a:t>
            </a:r>
            <a:endParaRPr lang="en-CA" sz="90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6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152</Words>
  <Application>Microsoft Macintosh PowerPoint</Application>
  <PresentationFormat>Letter Paper (8.5x11 in)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2023-07-29T03:21:32Z</dcterms:created>
  <dcterms:modified xsi:type="dcterms:W3CDTF">2023-07-29T03:24:15Z</dcterms:modified>
</cp:coreProperties>
</file>