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97"/>
    <p:restoredTop sz="95897"/>
  </p:normalViewPr>
  <p:slideViewPr>
    <p:cSldViewPr snapToGrid="0" snapToObjects="1">
      <p:cViewPr varScale="1">
        <p:scale>
          <a:sx n="118" d="100"/>
          <a:sy n="118" d="100"/>
        </p:scale>
        <p:origin x="21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8AE6C-5DE8-A339-D5B1-4D76A497E6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C52-2A91-9379-BC6A-14FBB9AEA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36DF5-7783-4F13-5332-7A039BE56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D435D-14F8-C062-CC4E-8F0C705A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A5392-FBF1-4C26-FEEC-5C8C301F0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9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ADD4B-158A-78B7-7C68-5BB0BEB74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4AB2E-D031-CE5D-6596-725DDD9EC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9F2C4-DACF-6C6F-2021-EAE487CCE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1694C-7BB4-4B63-C28B-8242624D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63C57-1156-BEA4-F4B7-1BE1F139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8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CAD9B-03E3-913B-0F79-34C5EC5A5F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5E60F-282F-EBD2-7C70-C80A724775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2970C-F4FA-3ACD-C6BE-45881D74C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E523A-1299-4688-AE9B-586ADFF5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45E2B-7EFD-671F-01C5-655189E2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6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F163-900F-9761-6EA6-D474853A0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66762-AFAE-24F4-E79A-D803FFB29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AC8D8-D89C-3962-B098-BCD4D03B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E3574-BAD7-AD03-0AE9-3BB9FF88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A03A7-C864-3944-7808-A12C6A9FF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6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48215-CED6-6C2D-8933-7F918FEC6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73FA3-617F-D1A7-C2EB-1CD8B1618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C6570-1F90-43EC-B7B4-36529DDB9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5B038-D4DE-BAFF-07C9-66FB3F134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095AC-DB0C-653A-E6BC-1A6C038A7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7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C870-4C9A-DA86-C15D-B67BBB01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C173D-BD9A-94DD-911E-87934AC0D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0726C-2709-E84D-B30F-02B112BBD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FD9E9-D7EF-0E8F-FB67-445B2AFF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96924-A0D1-7B9E-CEEF-53FC38F5A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1D886-63DD-119D-A3DF-6AE0ACD6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9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06656-6409-476B-18E7-0D0B0E49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5A997-D75A-468E-5A95-615D30062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F6C1D-45C0-4BA2-522F-439630349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A1528-E029-D436-F13B-82CE5B4F1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2C5DF1-00CC-A957-7ACE-8C5500519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DCF99C-74D4-71DC-8743-719E684A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F21C0-59D9-9BCB-9FAC-A6BF734D7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6067C2-0C8C-2DFB-FF44-4F6319EA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39485-16D5-5798-C2FB-B14A1EAC3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F59CF5-6879-9FD1-8F3F-99072749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175C8-2C80-C6C1-D7C4-1E39C7999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E20A1-9D10-0ADC-CF38-A5D093E8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5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3E9AEF-EFBC-5DEB-73DA-4D1318AF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58DB1C-B29B-FCCF-12C7-53C9B6BCD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334DB-7235-31AE-B165-6A4AA791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8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CD8FB-125D-2EB7-BBC9-1B8F132B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A84D5-4542-E041-D6AC-E37E0E5A1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2375B-C3FB-B518-1E5F-9690427B3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5E72F-8EC9-E658-10E3-E6A05178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AEFD9-997A-4966-658D-D515E50D0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B28AC-FF00-A7F1-D190-1E96B55F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8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81BF6-4BBC-8BF4-7C15-50F1B93A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33F96C-563F-5C5C-3A25-F6867B4383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00170-28C6-2434-76F9-878C125DB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CE779-57E9-4D69-D504-8E8F9ECC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855AA-B99C-090A-D8AE-4350D1871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08302-D679-0375-BFC3-12D69915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01FE2-403A-B581-6069-4CC76F462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BE0E3-D141-F979-A3DE-DFE06F944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E107C-360F-4852-8AEF-FB153FC630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41524-7474-4F4D-A2C6-EEDBDDDCDE71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18632-2F89-775C-B081-D39AB2137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FA437-53C5-E720-95DC-5AFD60C1C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5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Sharing Session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Program/School</a:t>
            </a:r>
            <a:r>
              <a:rPr lang="en-US" dirty="0"/>
              <a:t>:</a:t>
            </a:r>
          </a:p>
          <a:p>
            <a:r>
              <a:rPr lang="en-US" dirty="0"/>
              <a:t>Location:</a:t>
            </a:r>
          </a:p>
        </p:txBody>
      </p:sp>
    </p:spTree>
    <p:extLst>
      <p:ext uri="{BB962C8B-B14F-4D97-AF65-F5344CB8AC3E}">
        <p14:creationId xmlns:p14="http://schemas.microsoft.com/office/powerpoint/2010/main" val="3319573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0115" y="1167153"/>
            <a:ext cx="9144000" cy="866094"/>
          </a:xfrm>
        </p:spPr>
        <p:txBody>
          <a:bodyPr>
            <a:normAutofit fontScale="90000"/>
          </a:bodyPr>
          <a:lstStyle/>
          <a:p>
            <a:r>
              <a:rPr lang="en-US" dirty="0"/>
              <a:t>Who are we?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93257"/>
            <a:ext cx="9144000" cy="2964543"/>
          </a:xfrm>
        </p:spPr>
        <p:txBody>
          <a:bodyPr>
            <a:normAutofit/>
          </a:bodyPr>
          <a:lstStyle/>
          <a:p>
            <a:r>
              <a:rPr lang="en-US" dirty="0"/>
              <a:t>Name: Role</a:t>
            </a:r>
          </a:p>
          <a:p>
            <a:r>
              <a:rPr lang="en-US" dirty="0"/>
              <a:t>Name: Role</a:t>
            </a:r>
          </a:p>
          <a:p>
            <a:r>
              <a:rPr lang="en-US" dirty="0"/>
              <a:t>Name: Role</a:t>
            </a:r>
          </a:p>
          <a:p>
            <a:r>
              <a:rPr lang="en-US" dirty="0"/>
              <a:t>Name: Role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59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n-US" dirty="0"/>
              <a:t>What were our questions when we started?</a:t>
            </a:r>
          </a:p>
        </p:txBody>
      </p:sp>
    </p:spTree>
    <p:extLst>
      <p:ext uri="{BB962C8B-B14F-4D97-AF65-F5344CB8AC3E}">
        <p14:creationId xmlns:p14="http://schemas.microsoft.com/office/powerpoint/2010/main" val="147653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9245"/>
            <a:ext cx="9144000" cy="706437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did we learn?</a:t>
            </a:r>
          </a:p>
        </p:txBody>
      </p:sp>
    </p:spTree>
    <p:extLst>
      <p:ext uri="{BB962C8B-B14F-4D97-AF65-F5344CB8AC3E}">
        <p14:creationId xmlns:p14="http://schemas.microsoft.com/office/powerpoint/2010/main" val="42740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8411"/>
            <a:ext cx="9144000" cy="833437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did we try based on our learning in the series?</a:t>
            </a:r>
          </a:p>
        </p:txBody>
      </p:sp>
    </p:spTree>
    <p:extLst>
      <p:ext uri="{BB962C8B-B14F-4D97-AF65-F5344CB8AC3E}">
        <p14:creationId xmlns:p14="http://schemas.microsoft.com/office/powerpoint/2010/main" val="272076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6033"/>
            <a:ext cx="9144000" cy="87943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did we notice?</a:t>
            </a:r>
          </a:p>
        </p:txBody>
      </p:sp>
    </p:spTree>
    <p:extLst>
      <p:ext uri="{BB962C8B-B14F-4D97-AF65-F5344CB8AC3E}">
        <p14:creationId xmlns:p14="http://schemas.microsoft.com/office/powerpoint/2010/main" val="1284553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88571"/>
            <a:ext cx="9144000" cy="842361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our questions and next steps?</a:t>
            </a:r>
          </a:p>
        </p:txBody>
      </p:sp>
    </p:spTree>
    <p:extLst>
      <p:ext uri="{BB962C8B-B14F-4D97-AF65-F5344CB8AC3E}">
        <p14:creationId xmlns:p14="http://schemas.microsoft.com/office/powerpoint/2010/main" val="4037573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63</Words>
  <Application>Microsoft Macintosh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Sharing Session Template</vt:lpstr>
      <vt:lpstr>Who are we?</vt:lpstr>
      <vt:lpstr>What were our questions when we started?</vt:lpstr>
      <vt:lpstr>What did we learn?</vt:lpstr>
      <vt:lpstr>What did we try based on our learning in the series?</vt:lpstr>
      <vt:lpstr>What did we notice?</vt:lpstr>
      <vt:lpstr>What are our questions and next steps?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Session Template</dc:title>
  <dc:creator>Shelley Moore</dc:creator>
  <cp:lastModifiedBy>Shelley Moore</cp:lastModifiedBy>
  <cp:revision>5</cp:revision>
  <dcterms:created xsi:type="dcterms:W3CDTF">2022-05-18T18:05:59Z</dcterms:created>
  <dcterms:modified xsi:type="dcterms:W3CDTF">2023-12-14T20:57:29Z</dcterms:modified>
</cp:coreProperties>
</file>