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913" r:id="rId2"/>
    <p:sldId id="1915" r:id="rId3"/>
    <p:sldId id="1914" r:id="rId4"/>
    <p:sldId id="1916" r:id="rId5"/>
    <p:sldId id="1917" r:id="rId6"/>
    <p:sldId id="191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5988"/>
  </p:normalViewPr>
  <p:slideViewPr>
    <p:cSldViewPr snapToGrid="0">
      <p:cViewPr varScale="1">
        <p:scale>
          <a:sx n="124" d="100"/>
          <a:sy n="124" d="100"/>
        </p:scale>
        <p:origin x="2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62105-1D1A-304E-B65E-C4285B453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89FDA-06E8-078C-9D57-2967838CA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B74A1-32B7-799C-F7A1-87DADA655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D9F41-2947-B7F9-20A9-7A3417B8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4FC1F-8B63-3827-ADEE-3B607991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8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E21EB-8B86-ABD6-D89D-C635A3B97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4CBE20-4E02-C8AA-D0A2-98537C517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99905-E268-13B6-530B-9D75B8C8F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2A0E2-8C02-B106-67AB-9A81866DA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AB20B-9B13-6968-8094-40F66117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8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1B1EC0-AF30-D1CA-58B3-5B2E060BD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B34503-6933-14B0-B41F-A928162AE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71CE-8629-3526-5F4B-7AFE11B2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A1AF3-325A-BA5E-C061-8B6D153A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9CCFF-FE1A-4790-BFD5-244AE6F5F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0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360A-AA24-4E68-283A-BF34E963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E0431-D7F1-1352-BB39-7C00521E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A78CD-81D0-8C85-B384-358B772D5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D56DC-9901-343A-90B2-DE8631811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4DFC9-DB9B-77DE-69B5-60C2EDAEE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7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3F828-FD4C-3865-D976-7BB3A2396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FC416-52CA-A521-2D96-BCCF284F3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145F5-1D4D-66F4-5AE9-607404C6E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9225-C24B-2EBE-C682-9E09DC60A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092C9-A5E3-6EB6-8A41-9DEFF54A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3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4664-6F4B-A3B7-2481-F5BF7F3D4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3810D-D376-AD23-E180-6A517CF4E0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B9379A-2537-E187-56A9-1E33F9A38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DE3B4-56E6-26FC-C7DE-150115A6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3ADDF2-2419-618F-AD1F-AEDB9020A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57568-4E39-3F88-06AC-848E5539C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6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0D6A-115F-9F53-FACE-1D7BFF8A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AA879-2597-1D19-60B4-99B90D038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D4BBC-DE72-0349-5849-0B55D1737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167883-3B78-599E-BAC4-99AC2DBECA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08347F-608C-40F0-D3FE-EFCB0C3E8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5601F-5F72-913E-DE4A-6BE710C9D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24C4C-CBF9-BEF5-CE49-B08BA926E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2FFDB1-E2FA-B411-7B8B-2E8093F5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43D6-1B27-7D64-FED0-DD5962EF4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8DFF6-8EB5-F11D-7107-9777C652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E5FE7-A407-4257-4EB6-A6D01B6C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3152F-01A4-F2AF-4292-57E5FEA2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7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267C88-3345-1076-E367-DE9D76028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3866F0-5536-72F6-2AEB-6EF53D54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ECF3F-ADA4-A3E9-88F7-3C921C333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9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511C-55C3-66F0-9843-D6030CA4A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C66C4-6AD6-8A65-FA77-E25F8AF26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DF24C-D532-1B81-0E73-21FA719CD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3CC44-4374-B9F7-3008-BC4209CA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C2390-15C2-76DA-6FEC-FFD0979A6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75162-FC57-D222-5CCB-4DEE77F2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3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16DC0-58BB-7445-57EA-03B935717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16366D-714E-57F6-84D3-E49EE3D52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F8E1B-215A-9E90-FC86-56575A515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1354B-38F3-EC31-CC86-252FA289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EC950-BDCD-2309-42C8-4ECADEA76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6DFA0E-185B-1A5A-4B24-1957C7BF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0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76C4F7-2644-3E19-E512-6059BB865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E8D33-D207-1615-23CF-468B156DC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FA0B1-3480-6991-A9DE-1C26A6DD7D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178F5-4BBC-EE46-A1E9-B8E2C64229AB}" type="datetimeFigureOut">
              <a:rPr lang="en-US" smtClean="0"/>
              <a:t>5/21/24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87C90-2124-8965-E6A6-D4B30EB16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A26FD-6AA0-8EDA-7C30-E20065611A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0BA5C-DABA-C140-AB34-C69CEEC56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the questions you had before we started this series?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635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did you try? What did you notice?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36F55-5685-8E92-2989-42A96C4F463A}"/>
              </a:ext>
            </a:extLst>
          </p:cNvPr>
          <p:cNvSpPr/>
          <p:nvPr/>
        </p:nvSpPr>
        <p:spPr>
          <a:xfrm>
            <a:off x="211014" y="4267200"/>
            <a:ext cx="11852030" cy="2356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your learnings?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3C2D-ED8F-14D6-4DB3-E0A1C6C3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Team:</a:t>
            </a:r>
          </a:p>
        </p:txBody>
      </p:sp>
    </p:spTree>
    <p:extLst>
      <p:ext uri="{BB962C8B-B14F-4D97-AF65-F5344CB8AC3E}">
        <p14:creationId xmlns:p14="http://schemas.microsoft.com/office/powerpoint/2010/main" val="420044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3C2D-ED8F-14D6-4DB3-E0A1C6C3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were some of the questions you had before we started this series?</a:t>
            </a:r>
          </a:p>
        </p:txBody>
      </p:sp>
    </p:spTree>
    <p:extLst>
      <p:ext uri="{BB962C8B-B14F-4D97-AF65-F5344CB8AC3E}">
        <p14:creationId xmlns:p14="http://schemas.microsoft.com/office/powerpoint/2010/main" val="187064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3C2D-ED8F-14D6-4DB3-E0A1C6C3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did you try?</a:t>
            </a:r>
          </a:p>
        </p:txBody>
      </p:sp>
    </p:spTree>
    <p:extLst>
      <p:ext uri="{BB962C8B-B14F-4D97-AF65-F5344CB8AC3E}">
        <p14:creationId xmlns:p14="http://schemas.microsoft.com/office/powerpoint/2010/main" val="249383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3C2D-ED8F-14D6-4DB3-E0A1C6C3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did you notice?</a:t>
            </a:r>
          </a:p>
        </p:txBody>
      </p:sp>
    </p:spTree>
    <p:extLst>
      <p:ext uri="{BB962C8B-B14F-4D97-AF65-F5344CB8AC3E}">
        <p14:creationId xmlns:p14="http://schemas.microsoft.com/office/powerpoint/2010/main" val="273828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3C2D-ED8F-14D6-4DB3-E0A1C6C3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What were some of your learnings?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74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82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Collaboration Team:</vt:lpstr>
      <vt:lpstr>What were some of the questions you had before we started this series?</vt:lpstr>
      <vt:lpstr>What did you try?</vt:lpstr>
      <vt:lpstr>What did you notice?</vt:lpstr>
      <vt:lpstr>What were some of your learnings?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4</cp:revision>
  <dcterms:created xsi:type="dcterms:W3CDTF">2023-03-10T19:01:23Z</dcterms:created>
  <dcterms:modified xsi:type="dcterms:W3CDTF">2024-05-21T17:16:41Z</dcterms:modified>
</cp:coreProperties>
</file>