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21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133"/>
    <p:restoredTop sz="96327"/>
  </p:normalViewPr>
  <p:slideViewPr>
    <p:cSldViewPr snapToGrid="0">
      <p:cViewPr varScale="1">
        <p:scale>
          <a:sx n="106" d="100"/>
          <a:sy n="106" d="100"/>
        </p:scale>
        <p:origin x="224" y="6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76D78-6EF1-1DFB-E271-825B742D91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DE957F-EDBA-6055-865B-6BD237D535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294FCF-1BD3-669C-2F1E-5631356F5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81D98-DB46-9743-BCFF-04D6A6A5801E}" type="datetimeFigureOut">
              <a:rPr lang="en-US" smtClean="0"/>
              <a:t>7/15/24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28EA48-E999-60BF-3507-F10B41C62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B00C92-EF22-A35C-FC1D-88A8D2DAF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6EEFD-4D46-CA41-A159-C4B4E910D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727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52B30-E0DA-46D5-B17F-8C3B6A594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4CB74D-26B4-A94B-73C5-4A866E67D0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3E604-C874-B031-CBA1-34B968478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81D98-DB46-9743-BCFF-04D6A6A5801E}" type="datetimeFigureOut">
              <a:rPr lang="en-US" smtClean="0"/>
              <a:t>7/15/24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2D591B-168B-480B-1341-55B00F466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D88F61-90B5-B8B1-6554-1057EBDE9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6EEFD-4D46-CA41-A159-C4B4E910D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263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E2E723-80BB-F9AE-39FF-EB63C93B1C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D051A3-74EF-5B25-AC6A-89C5AAE6AB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3D608A-E86D-2957-0C62-72F5FBABA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81D98-DB46-9743-BCFF-04D6A6A5801E}" type="datetimeFigureOut">
              <a:rPr lang="en-US" smtClean="0"/>
              <a:t>7/15/24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7FA472-4617-BE4F-6C41-7B5009AFA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962AEA-21ED-EC12-05DC-9442B928F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6EEFD-4D46-CA41-A159-C4B4E910D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556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598B5-790B-4F79-42E7-6B1B92B82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DDFF5E-D5BF-6E6C-9E68-D1F0AA7992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ABB02B-CA24-C690-ABE1-4B1FA3539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81D98-DB46-9743-BCFF-04D6A6A5801E}" type="datetimeFigureOut">
              <a:rPr lang="en-US" smtClean="0"/>
              <a:t>7/15/24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19F508-27E9-85EB-A0B8-99D2DE436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30ACC5-535D-E4A9-1256-AC86B018B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6EEFD-4D46-CA41-A159-C4B4E910D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934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F98AA-5BFC-EE5D-B625-0BBF32476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AA5FD8-77AD-D50A-2E9F-AAC042720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13F3F3-2B2C-C50C-4230-E335CA7F1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81D98-DB46-9743-BCFF-04D6A6A5801E}" type="datetimeFigureOut">
              <a:rPr lang="en-US" smtClean="0"/>
              <a:t>7/15/24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104E7D-C663-B420-3A99-49563D17D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719C04-3B51-38ED-995A-16555C3B1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6EEFD-4D46-CA41-A159-C4B4E910D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850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4CD57-98A6-B633-FDCF-A18195C50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3C5F48-333A-1F2D-535E-873E3C1E60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B624BD-AF41-6DA8-46A7-45B7C4AB64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4513FA-95A6-1785-E187-B4D530574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81D98-DB46-9743-BCFF-04D6A6A5801E}" type="datetimeFigureOut">
              <a:rPr lang="en-US" smtClean="0"/>
              <a:t>7/15/24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A9F622-12F1-7DAD-C837-4F4BC8E61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976F2C-B560-193C-336B-BDC15D394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6EEFD-4D46-CA41-A159-C4B4E910D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1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FBDC9-07CC-DE39-6F13-4CADA194A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2779F8-428F-0D87-1EC2-6CD336D67B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4619EF-6870-ED8B-AF5A-3C43D20CD9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42E02C-2F6E-F7AD-0314-7C40CCFA67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E5E771-30A0-D504-CF45-A382388934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4839D3-F25B-0B37-8D5C-52EF4DBC4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81D98-DB46-9743-BCFF-04D6A6A5801E}" type="datetimeFigureOut">
              <a:rPr lang="en-US" smtClean="0"/>
              <a:t>7/15/24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13ACEE-38C1-E5D9-9BE4-0F497E6DD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F781CA-3B35-820B-BA6D-750162202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6EEFD-4D46-CA41-A159-C4B4E910D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486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DE7B9-81AC-289E-4EC6-677A85315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C14CBF-75EA-DA87-A54A-0D3D3079A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81D98-DB46-9743-BCFF-04D6A6A5801E}" type="datetimeFigureOut">
              <a:rPr lang="en-US" smtClean="0"/>
              <a:t>7/15/24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079068-2052-1845-14CF-8BFB5EED4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C8FCAC-DF97-D626-8EE9-E108FD67B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6EEFD-4D46-CA41-A159-C4B4E910D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84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8F0F97-1DEE-7566-65D6-AF7EE6D05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81D98-DB46-9743-BCFF-04D6A6A5801E}" type="datetimeFigureOut">
              <a:rPr lang="en-US" smtClean="0"/>
              <a:t>7/15/24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5DE3A2-9250-25B5-9031-C612E432A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26038A-0137-5F8C-D136-BD35DDD29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6EEFD-4D46-CA41-A159-C4B4E910D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20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65DE7-35ED-7FAE-9F66-717919705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7FD370-0211-4604-699D-4B55600A0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862297-B7FA-6F3E-37CF-1DCAA825AB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04BED4-89EC-7BE7-FAB5-DD5493D20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81D98-DB46-9743-BCFF-04D6A6A5801E}" type="datetimeFigureOut">
              <a:rPr lang="en-US" smtClean="0"/>
              <a:t>7/15/24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CFDF31-B76E-7D1A-FA4B-620FB1DE2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F02E5E-D2FB-95B9-1931-8281577A1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6EEFD-4D46-CA41-A159-C4B4E910D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986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A4476-A9A0-3A75-982D-C3B49975E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A5D112-5446-07C2-3C37-3218C16583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D41CD6-0967-5AF4-8D97-AE4D216D45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D7E11E-C6CD-3E6E-C71C-E5BA1605F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81D98-DB46-9743-BCFF-04D6A6A5801E}" type="datetimeFigureOut">
              <a:rPr lang="en-US" smtClean="0"/>
              <a:t>7/15/24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52E9A1-6460-9EC2-D121-030B236A5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9E9E54-E4AA-8FF6-6C4C-B431C8BF3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6EEFD-4D46-CA41-A159-C4B4E910D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385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678400-BE09-704C-6B7F-C42270F3A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62BD2D-62AC-557C-5530-57D19B7DAF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53AA80-2765-C24C-591B-AE9904A9AE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81D98-DB46-9743-BCFF-04D6A6A5801E}" type="datetimeFigureOut">
              <a:rPr lang="en-US" smtClean="0"/>
              <a:t>7/15/24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68ACA-C096-9E85-2D22-8F163AC795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262152-2E1C-6EBA-9F6A-4A3E49108C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6EEFD-4D46-CA41-A159-C4B4E910D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974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angle 3">
            <a:extLst>
              <a:ext uri="{FF2B5EF4-FFF2-40B4-BE49-F238E27FC236}">
                <a16:creationId xmlns:a16="http://schemas.microsoft.com/office/drawing/2014/main" id="{62BCC6A8-AB14-2A3C-5868-589F88630291}"/>
              </a:ext>
            </a:extLst>
          </p:cNvPr>
          <p:cNvSpPr/>
          <p:nvPr/>
        </p:nvSpPr>
        <p:spPr>
          <a:xfrm>
            <a:off x="437322" y="1152248"/>
            <a:ext cx="5265343" cy="4553504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AF8FB8E-0BB0-5202-245A-3D8FCE51CAD1}"/>
              </a:ext>
            </a:extLst>
          </p:cNvPr>
          <p:cNvCxnSpPr>
            <a:cxnSpLocks/>
          </p:cNvCxnSpPr>
          <p:nvPr/>
        </p:nvCxnSpPr>
        <p:spPr>
          <a:xfrm>
            <a:off x="1177807" y="4426226"/>
            <a:ext cx="3773918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DDA54C0-8FA5-E27D-80D4-E96FDF3FF695}"/>
              </a:ext>
            </a:extLst>
          </p:cNvPr>
          <p:cNvCxnSpPr>
            <a:cxnSpLocks/>
          </p:cNvCxnSpPr>
          <p:nvPr/>
        </p:nvCxnSpPr>
        <p:spPr>
          <a:xfrm>
            <a:off x="2124128" y="2789582"/>
            <a:ext cx="1891281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itle 1">
            <a:extLst>
              <a:ext uri="{FF2B5EF4-FFF2-40B4-BE49-F238E27FC236}">
                <a16:creationId xmlns:a16="http://schemas.microsoft.com/office/drawing/2014/main" id="{D1BF5830-A146-7EC3-0B2F-6667FD30234A}"/>
              </a:ext>
            </a:extLst>
          </p:cNvPr>
          <p:cNvSpPr txBox="1">
            <a:spLocks/>
          </p:cNvSpPr>
          <p:nvPr/>
        </p:nvSpPr>
        <p:spPr>
          <a:xfrm rot="18049630">
            <a:off x="-1197642" y="3138590"/>
            <a:ext cx="4919871" cy="6552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00" b="1" dirty="0"/>
              <a:t>Students in Mind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D22CD2E8-AE56-F86F-DF8E-3F8AF878A928}"/>
              </a:ext>
            </a:extLst>
          </p:cNvPr>
          <p:cNvSpPr txBox="1">
            <a:spLocks/>
          </p:cNvSpPr>
          <p:nvPr/>
        </p:nvSpPr>
        <p:spPr>
          <a:xfrm>
            <a:off x="2345634" y="623218"/>
            <a:ext cx="4919871" cy="6552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dirty="0"/>
              <a:t>Who needs the MOST support?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CA5DE540-9282-4907-6937-6724CE5438B0}"/>
              </a:ext>
            </a:extLst>
          </p:cNvPr>
          <p:cNvSpPr txBox="1">
            <a:spLocks/>
          </p:cNvSpPr>
          <p:nvPr/>
        </p:nvSpPr>
        <p:spPr>
          <a:xfrm>
            <a:off x="1706215" y="5593654"/>
            <a:ext cx="4919871" cy="6552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dirty="0"/>
              <a:t>Who needs the MOST challenge?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A6740CD-E03F-67D7-C33A-75633665B1D4}"/>
              </a:ext>
            </a:extLst>
          </p:cNvPr>
          <p:cNvCxnSpPr>
            <a:cxnSpLocks/>
          </p:cNvCxnSpPr>
          <p:nvPr/>
        </p:nvCxnSpPr>
        <p:spPr>
          <a:xfrm flipH="1">
            <a:off x="307549" y="1142533"/>
            <a:ext cx="2561319" cy="434386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itle 1">
            <a:extLst>
              <a:ext uri="{FF2B5EF4-FFF2-40B4-BE49-F238E27FC236}">
                <a16:creationId xmlns:a16="http://schemas.microsoft.com/office/drawing/2014/main" id="{DED2DEDD-103F-B44A-557A-421DA3F6A2CC}"/>
              </a:ext>
            </a:extLst>
          </p:cNvPr>
          <p:cNvSpPr txBox="1">
            <a:spLocks/>
          </p:cNvSpPr>
          <p:nvPr/>
        </p:nvSpPr>
        <p:spPr>
          <a:xfrm>
            <a:off x="6626086" y="4540610"/>
            <a:ext cx="4919871" cy="207063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/>
              <a:t>What supports &amp; strategies are useful for MOST/ALL?</a:t>
            </a:r>
          </a:p>
          <a:p>
            <a:r>
              <a:rPr lang="en-US" sz="1600" b="1" dirty="0"/>
              <a:t>(Taught to ALL)</a:t>
            </a:r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CDBBA75A-141D-C944-838F-7C9F5D91B3B2}"/>
              </a:ext>
            </a:extLst>
          </p:cNvPr>
          <p:cNvSpPr txBox="1">
            <a:spLocks/>
          </p:cNvSpPr>
          <p:nvPr/>
        </p:nvSpPr>
        <p:spPr>
          <a:xfrm>
            <a:off x="6626086" y="2949270"/>
            <a:ext cx="6425648" cy="164620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/>
              <a:t>What supports &amp; strategies are useful for SOME? </a:t>
            </a:r>
          </a:p>
          <a:p>
            <a:r>
              <a:rPr lang="en-US" sz="1600" b="1" dirty="0"/>
              <a:t>(Choice for ALL)</a:t>
            </a:r>
          </a:p>
        </p:txBody>
      </p:sp>
      <p:sp>
        <p:nvSpPr>
          <p:cNvPr id="26" name="Title 1">
            <a:extLst>
              <a:ext uri="{FF2B5EF4-FFF2-40B4-BE49-F238E27FC236}">
                <a16:creationId xmlns:a16="http://schemas.microsoft.com/office/drawing/2014/main" id="{E8A517CB-0E3C-4544-4411-29FEBBB07335}"/>
              </a:ext>
            </a:extLst>
          </p:cNvPr>
          <p:cNvSpPr txBox="1">
            <a:spLocks/>
          </p:cNvSpPr>
          <p:nvPr/>
        </p:nvSpPr>
        <p:spPr>
          <a:xfrm>
            <a:off x="6626086" y="1185945"/>
            <a:ext cx="5454927" cy="194852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/>
              <a:t>What supports &amp; strategies are useful for ONE? (Individualized)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 dirty="0"/>
          </a:p>
          <a:p>
            <a:endParaRPr lang="en-US" sz="1600" b="1" dirty="0"/>
          </a:p>
          <a:p>
            <a:endParaRPr lang="en-US" sz="1600" b="1" dirty="0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809CF71-C7C1-8E59-80A9-EE3CC19901B6}"/>
              </a:ext>
            </a:extLst>
          </p:cNvPr>
          <p:cNvCxnSpPr>
            <a:cxnSpLocks/>
          </p:cNvCxnSpPr>
          <p:nvPr/>
        </p:nvCxnSpPr>
        <p:spPr>
          <a:xfrm>
            <a:off x="4036472" y="2789582"/>
            <a:ext cx="7900424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DF0CA77-1A13-637D-EA66-F9E407665690}"/>
              </a:ext>
            </a:extLst>
          </p:cNvPr>
          <p:cNvCxnSpPr>
            <a:cxnSpLocks/>
          </p:cNvCxnSpPr>
          <p:nvPr/>
        </p:nvCxnSpPr>
        <p:spPr>
          <a:xfrm>
            <a:off x="4951725" y="4426226"/>
            <a:ext cx="6985171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A403E5CF-8A25-60B2-287D-12E5497ED09E}"/>
              </a:ext>
            </a:extLst>
          </p:cNvPr>
          <p:cNvCxnSpPr>
            <a:cxnSpLocks/>
          </p:cNvCxnSpPr>
          <p:nvPr/>
        </p:nvCxnSpPr>
        <p:spPr>
          <a:xfrm>
            <a:off x="3680630" y="2215157"/>
            <a:ext cx="1759052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9599B589-429B-172E-D454-7C209A7EEEA9}"/>
              </a:ext>
            </a:extLst>
          </p:cNvPr>
          <p:cNvCxnSpPr>
            <a:cxnSpLocks/>
          </p:cNvCxnSpPr>
          <p:nvPr/>
        </p:nvCxnSpPr>
        <p:spPr>
          <a:xfrm>
            <a:off x="4503090" y="3623990"/>
            <a:ext cx="1047525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05CC724A-5057-4C5C-9288-8BCBCB5E6145}"/>
              </a:ext>
            </a:extLst>
          </p:cNvPr>
          <p:cNvCxnSpPr>
            <a:cxnSpLocks/>
          </p:cNvCxnSpPr>
          <p:nvPr/>
        </p:nvCxnSpPr>
        <p:spPr>
          <a:xfrm>
            <a:off x="5316308" y="5031157"/>
            <a:ext cx="19703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Title 1">
            <a:extLst>
              <a:ext uri="{FF2B5EF4-FFF2-40B4-BE49-F238E27FC236}">
                <a16:creationId xmlns:a16="http://schemas.microsoft.com/office/drawing/2014/main" id="{88171139-606F-5203-7DF1-FA1D18A5C9C9}"/>
              </a:ext>
            </a:extLst>
          </p:cNvPr>
          <p:cNvSpPr txBox="1">
            <a:spLocks/>
          </p:cNvSpPr>
          <p:nvPr/>
        </p:nvSpPr>
        <p:spPr>
          <a:xfrm>
            <a:off x="2517737" y="4760204"/>
            <a:ext cx="1092478" cy="6552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Universal</a:t>
            </a:r>
          </a:p>
        </p:txBody>
      </p:sp>
      <p:sp>
        <p:nvSpPr>
          <p:cNvPr id="41" name="Title 1">
            <a:extLst>
              <a:ext uri="{FF2B5EF4-FFF2-40B4-BE49-F238E27FC236}">
                <a16:creationId xmlns:a16="http://schemas.microsoft.com/office/drawing/2014/main" id="{81357835-AB5D-DA31-BB60-294065819B65}"/>
              </a:ext>
            </a:extLst>
          </p:cNvPr>
          <p:cNvSpPr txBox="1">
            <a:spLocks/>
          </p:cNvSpPr>
          <p:nvPr/>
        </p:nvSpPr>
        <p:spPr>
          <a:xfrm>
            <a:off x="2508729" y="3303066"/>
            <a:ext cx="1055206" cy="6552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Targeted</a:t>
            </a:r>
          </a:p>
        </p:txBody>
      </p:sp>
      <p:sp>
        <p:nvSpPr>
          <p:cNvPr id="42" name="Title 1">
            <a:extLst>
              <a:ext uri="{FF2B5EF4-FFF2-40B4-BE49-F238E27FC236}">
                <a16:creationId xmlns:a16="http://schemas.microsoft.com/office/drawing/2014/main" id="{710A130B-0A71-F0EE-F7BB-40DF1289F31E}"/>
              </a:ext>
            </a:extLst>
          </p:cNvPr>
          <p:cNvSpPr txBox="1">
            <a:spLocks/>
          </p:cNvSpPr>
          <p:nvPr/>
        </p:nvSpPr>
        <p:spPr>
          <a:xfrm>
            <a:off x="2564385" y="1955387"/>
            <a:ext cx="1055206" cy="6552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Essential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4B65193D-9A75-D4EF-3E1E-9F77D4B381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2133"/>
            <a:ext cx="12193200" cy="685867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DC506F01-DB2E-D91A-78AF-C7A3A7EAB4E3}"/>
              </a:ext>
            </a:extLst>
          </p:cNvPr>
          <p:cNvSpPr/>
          <p:nvPr/>
        </p:nvSpPr>
        <p:spPr>
          <a:xfrm>
            <a:off x="119707" y="6299192"/>
            <a:ext cx="389570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Classroom Needs Based Reflection (Single Lens)</a:t>
            </a:r>
          </a:p>
          <a:p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Dr. Shelley Moore, 2024</a:t>
            </a:r>
          </a:p>
        </p:txBody>
      </p:sp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40A5A5B4-9E65-F059-6C4A-803633923A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8082271"/>
              </p:ext>
            </p:extLst>
          </p:nvPr>
        </p:nvGraphicFramePr>
        <p:xfrm>
          <a:off x="741569" y="135333"/>
          <a:ext cx="10804388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76795">
                  <a:extLst>
                    <a:ext uri="{9D8B030D-6E8A-4147-A177-3AD203B41FA5}">
                      <a16:colId xmlns:a16="http://schemas.microsoft.com/office/drawing/2014/main" val="2826770212"/>
                    </a:ext>
                  </a:extLst>
                </a:gridCol>
                <a:gridCol w="6627593">
                  <a:extLst>
                    <a:ext uri="{9D8B030D-6E8A-4147-A177-3AD203B41FA5}">
                      <a16:colId xmlns:a16="http://schemas.microsoft.com/office/drawing/2014/main" val="41171478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Need: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Students in Mind: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74546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7346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80</Words>
  <Application>Microsoft Macintosh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Jennifer Riddel</cp:lastModifiedBy>
  <cp:revision>8</cp:revision>
  <dcterms:created xsi:type="dcterms:W3CDTF">2024-02-12T17:25:28Z</dcterms:created>
  <dcterms:modified xsi:type="dcterms:W3CDTF">2024-07-15T17:34:36Z</dcterms:modified>
</cp:coreProperties>
</file>