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4910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7"/>
    <p:restoredTop sz="94694"/>
  </p:normalViewPr>
  <p:slideViewPr>
    <p:cSldViewPr snapToGrid="0">
      <p:cViewPr varScale="1">
        <p:scale>
          <a:sx n="103" d="100"/>
          <a:sy n="103" d="100"/>
        </p:scale>
        <p:origin x="1040" y="4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C50CD7-01E9-F840-B548-03150C0F356F}" type="datetimeFigureOut">
              <a:rPr lang="en-US" smtClean="0"/>
              <a:t>4/27/25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7111CD-9CEC-5147-B97F-A2F5412936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533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B3DBD0-23BB-B06D-9ACA-C437DAEC68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7E22FA9-31FE-E971-CD54-7DDE5FE23C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B0FCD1A-EA3F-4573-82AA-66C38C8C7C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D3C439-D694-59CB-A876-4047320B7D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6E877C-7ED0-4E4F-8A4D-FF6F8C56BBB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189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A6717-1C39-83F2-0184-979D7BD955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A7D17E-2568-A488-22DD-696FB6FC37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5DB2A6-5A5D-DE5C-645A-AD8CC3C4B9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9CA3E-0209-0544-9C78-65E37DC417DE}" type="datetimeFigureOut">
              <a:rPr lang="en-US" smtClean="0"/>
              <a:t>4/27/25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C9C81E-809A-1838-50B7-59E194EA0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8BC542-446E-124E-3291-8260F00174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8A918-8DC1-9042-A753-AFF296A94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0111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1A8C00-C99C-4D7D-1A31-1549D41810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BED989-02FA-35FD-73E4-12B1EF2B7B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1FB4AF-7576-EBB5-8AE8-9BE1FC92A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9CA3E-0209-0544-9C78-65E37DC417DE}" type="datetimeFigureOut">
              <a:rPr lang="en-US" smtClean="0"/>
              <a:t>4/27/25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C5D34-63C8-6BFC-B93B-99B85FBEA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352C06-0694-CDC8-4EA3-406B61193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8A918-8DC1-9042-A753-AFF296A94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679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D579BF8-F81E-4DE5-8B6F-D05CB998A9F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6C0E2DE-9323-5379-9138-F321B50976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774DA8-A5FC-A4C4-4E75-CB5B96615A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9CA3E-0209-0544-9C78-65E37DC417DE}" type="datetimeFigureOut">
              <a:rPr lang="en-US" smtClean="0"/>
              <a:t>4/27/25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5902DA-5E03-C75D-8949-243581AE7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186458-E03F-23AB-6E50-8532D5436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8A918-8DC1-9042-A753-AFF296A94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2399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690C36-EC8F-5108-FBFE-AFD2A8A0F6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ABBB4A-DDF8-F595-436A-61A9AB3F78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C44B18-D759-AD84-435C-F3BAA49C70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9CA3E-0209-0544-9C78-65E37DC417DE}" type="datetimeFigureOut">
              <a:rPr lang="en-US" smtClean="0"/>
              <a:t>4/27/25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09ED29-8B5D-2EF6-D5BF-DF2EB3D7D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E8B480-7E03-5FE4-C4E9-50F37A9875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8A918-8DC1-9042-A753-AFF296A94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8033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BC6264-E538-0CC8-3B07-93D1119303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2D05DC-1679-F936-56E1-047F78B799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32E06B-3D6D-861D-A030-96722B580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9CA3E-0209-0544-9C78-65E37DC417DE}" type="datetimeFigureOut">
              <a:rPr lang="en-US" smtClean="0"/>
              <a:t>4/27/25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51E54A-4930-CF43-FD08-082037CEF5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2F0E98-4BA2-0D28-2FD1-FE6929B91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8A918-8DC1-9042-A753-AFF296A94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426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91CB26-B9C1-B029-6123-7D3020420A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27EB81-905A-0210-E943-055FCBD517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57AFEA-A9D7-C235-0AE6-281DE0FA47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662D38-AB7F-1FA0-884F-2724595D9D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9CA3E-0209-0544-9C78-65E37DC417DE}" type="datetimeFigureOut">
              <a:rPr lang="en-US" smtClean="0"/>
              <a:t>4/27/25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BD78A6-A62E-8832-DCB2-5D16BDC160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8D9939-608A-35B9-149A-15D1F85D6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8A918-8DC1-9042-A753-AFF296A94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1433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C5B298-BEB1-4B03-06C2-32A995333D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6C0141-FFE3-702A-1993-5F53EBBADF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803692-8C09-4713-1F33-2007AD209D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8DDA7D4-ED74-E4F7-7407-E16DF02937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19994D5-EF9F-B2E7-9880-82D66AED56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708A9F7-5D49-C88C-0521-9BE923715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9CA3E-0209-0544-9C78-65E37DC417DE}" type="datetimeFigureOut">
              <a:rPr lang="en-US" smtClean="0"/>
              <a:t>4/27/25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78BDD7B-119B-C5AC-0448-528D4731FF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BB7AAC6-67FB-CEE5-BE02-3660E6C1E4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8A918-8DC1-9042-A753-AFF296A94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158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DA292-5DFE-D57B-826C-DC45BA5E4A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2E4187-0170-CDFE-BE7E-BEB6CCF216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9CA3E-0209-0544-9C78-65E37DC417DE}" type="datetimeFigureOut">
              <a:rPr lang="en-US" smtClean="0"/>
              <a:t>4/27/25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F9A4DEF-C962-DE60-9FA4-3A64FDD59A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DAEF99-5CA2-3E88-425F-5F49C4602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8A918-8DC1-9042-A753-AFF296A94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678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9E7A5BF-C746-5CE7-8C34-0CD9049A26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9CA3E-0209-0544-9C78-65E37DC417DE}" type="datetimeFigureOut">
              <a:rPr lang="en-US" smtClean="0"/>
              <a:t>4/27/25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DBBCB94-F0B2-8077-1986-E38EBC24F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714FA7-7D47-94CE-5544-18B0FCC332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8A918-8DC1-9042-A753-AFF296A94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1443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254E5-775F-15E3-A97C-D66E206BD6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DEB1BA-4176-0D3E-7F16-A5C5B2F4C5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4B1F08-C622-972D-401B-C46372CF82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895DFA-3C43-2AFA-8F35-27CA5B5D9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9CA3E-0209-0544-9C78-65E37DC417DE}" type="datetimeFigureOut">
              <a:rPr lang="en-US" smtClean="0"/>
              <a:t>4/27/25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8327AC-7B4A-D4FF-FCAF-43C8001D62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BF0B4A-5279-35DA-EBC1-D2F9483D9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8A918-8DC1-9042-A753-AFF296A94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973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0C568E-C7A8-60CB-5E85-483EFDDAC0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E7E652C-83D4-4C9A-8559-F6CCAC31E6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01A859-C754-4CFE-F96C-84D1710CDC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17ACE0-9555-D8E3-C092-49D8AEBE3A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9CA3E-0209-0544-9C78-65E37DC417DE}" type="datetimeFigureOut">
              <a:rPr lang="en-US" smtClean="0"/>
              <a:t>4/27/25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EBDBF8-167B-FD30-7C0C-7AF76CD1AC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F2779C-36F7-6AFC-88F5-2C34D8A38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8A918-8DC1-9042-A753-AFF296A94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6032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572D903-7E28-6E50-CBAC-DE13379C27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111F97-E6C8-3F93-7319-F8E4ED59D1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DA3ECC-2552-CADB-5563-EF95C8FEC8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BE9CA3E-0209-0544-9C78-65E37DC417DE}" type="datetimeFigureOut">
              <a:rPr lang="en-US" smtClean="0"/>
              <a:t>4/27/25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4E26A8-7AF8-1C7A-1599-0E1663DAA3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DD2BB6-32E9-4971-A802-813E192BBF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A88A918-8DC1-9042-A753-AFF296A94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672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96E7A9-CEDD-56AC-CA7C-CB0D4F4320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973CDCC-3D40-8611-F3CC-7BCF066F3670}"/>
              </a:ext>
            </a:extLst>
          </p:cNvPr>
          <p:cNvGraphicFramePr>
            <a:graphicFrameLocks noGrp="1"/>
          </p:cNvGraphicFramePr>
          <p:nvPr/>
        </p:nvGraphicFramePr>
        <p:xfrm>
          <a:off x="346362" y="220902"/>
          <a:ext cx="11647716" cy="62709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6338">
                  <a:extLst>
                    <a:ext uri="{9D8B030D-6E8A-4147-A177-3AD203B41FA5}">
                      <a16:colId xmlns:a16="http://schemas.microsoft.com/office/drawing/2014/main" val="2743172437"/>
                    </a:ext>
                  </a:extLst>
                </a:gridCol>
                <a:gridCol w="3617520">
                  <a:extLst>
                    <a:ext uri="{9D8B030D-6E8A-4147-A177-3AD203B41FA5}">
                      <a16:colId xmlns:a16="http://schemas.microsoft.com/office/drawing/2014/main" val="89780524"/>
                    </a:ext>
                  </a:extLst>
                </a:gridCol>
                <a:gridCol w="5823858">
                  <a:extLst>
                    <a:ext uri="{9D8B030D-6E8A-4147-A177-3AD203B41FA5}">
                      <a16:colId xmlns:a16="http://schemas.microsoft.com/office/drawing/2014/main" val="204064494"/>
                    </a:ext>
                  </a:extLst>
                </a:gridCol>
              </a:tblGrid>
              <a:tr h="300047">
                <a:tc>
                  <a:txBody>
                    <a:bodyPr/>
                    <a:lstStyle/>
                    <a:p>
                      <a:pPr algn="l"/>
                      <a:r>
                        <a:rPr lang="en-US" sz="1400" dirty="0"/>
                        <a:t>Year: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aseline="0" dirty="0"/>
                        <a:t>Subject Area(s):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baseline="0"/>
                        <a:t>Planning Team:</a:t>
                      </a:r>
                      <a:endParaRPr lang="en-US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84630729"/>
                  </a:ext>
                </a:extLst>
              </a:tr>
              <a:tr h="321479">
                <a:tc gridSpan="2"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400" b="1" i="0" dirty="0">
                          <a:solidFill>
                            <a:schemeClr val="tx1"/>
                          </a:solidFill>
                        </a:rPr>
                        <a:t>Curricular Language: Achievement Standard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285750" lvl="0" indent="-285750" algn="l">
                        <a:buFont typeface="Arial" panose="020B0604020202020204" pitchFamily="34" charset="0"/>
                        <a:buChar char="•"/>
                      </a:pPr>
                      <a:endParaRPr lang="en-US" sz="1200" b="1" i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i="0" dirty="0">
                          <a:solidFill>
                            <a:schemeClr val="tx1"/>
                          </a:solidFill>
                        </a:rPr>
                        <a:t>Student Friendly Language</a:t>
                      </a:r>
                      <a:endParaRPr lang="en-US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5663932"/>
                  </a:ext>
                </a:extLst>
              </a:tr>
              <a:tr h="5644636">
                <a:tc gridSpan="2">
                  <a:txBody>
                    <a:bodyPr/>
                    <a:lstStyle/>
                    <a:p>
                      <a:endParaRPr lang="en-CA" sz="1400" b="0" i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sz="1400" b="0" i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0130364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619965F4-40BC-FA4D-504C-C2ACEF9B7EDA}"/>
              </a:ext>
            </a:extLst>
          </p:cNvPr>
          <p:cNvSpPr txBox="1"/>
          <p:nvPr/>
        </p:nvSpPr>
        <p:spPr>
          <a:xfrm>
            <a:off x="0" y="6637097"/>
            <a:ext cx="313900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Backwards Design Planning: Australian Curriculum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19AA201-0A99-659E-C8CF-2B64C896645C}"/>
              </a:ext>
            </a:extLst>
          </p:cNvPr>
          <p:cNvSpPr txBox="1"/>
          <p:nvPr/>
        </p:nvSpPr>
        <p:spPr>
          <a:xfrm>
            <a:off x="11141712" y="6612710"/>
            <a:ext cx="105028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S, Moore, 2025</a:t>
            </a:r>
          </a:p>
        </p:txBody>
      </p:sp>
    </p:spTree>
    <p:extLst>
      <p:ext uri="{BB962C8B-B14F-4D97-AF65-F5344CB8AC3E}">
        <p14:creationId xmlns:p14="http://schemas.microsoft.com/office/powerpoint/2010/main" val="26901825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</Words>
  <Application>Microsoft Macintosh PowerPoint</Application>
  <PresentationFormat>Widescreen</PresentationFormat>
  <Paragraphs>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Shelley Moore</dc:creator>
  <cp:lastModifiedBy>Shelley Moore</cp:lastModifiedBy>
  <cp:revision>1</cp:revision>
  <dcterms:created xsi:type="dcterms:W3CDTF">2025-04-27T11:52:50Z</dcterms:created>
  <dcterms:modified xsi:type="dcterms:W3CDTF">2025-04-27T11:53:18Z</dcterms:modified>
</cp:coreProperties>
</file>