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92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103" d="100"/>
          <a:sy n="103" d="100"/>
        </p:scale>
        <p:origin x="104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D42E28-A086-6648-87A5-54434240AFD3}" type="datetimeFigureOut">
              <a:rPr lang="en-US" smtClean="0"/>
              <a:t>4/27/25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171EB-1D0F-4D41-B478-5C6321E23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750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9D9AD-379C-4383-0FDA-34A11753E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E8716E-B3CF-1373-E31D-58DFA23F3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F4A1F8-2710-948B-F389-891EFA4C4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2B283-EAE3-A960-0A00-A77E17FAD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E877C-7ED0-4E4F-8A4D-FF6F8C56BB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33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B31B8-3813-00BE-F2AE-B77EC29EF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FA7217-5015-C456-3AD0-4556DFECE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F625E-F01A-40A3-0CD6-41EFEA6AE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C686E-FDA7-1DC0-72A0-04D578211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7E7CF-BDEA-3BE2-2B64-CCCF2ED8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3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4BDBD-4FF4-FC31-4F59-AF2E988BC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759AC2-C0AB-1ABC-830B-EE79AD63A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6E237-123B-F06E-4CB1-EB634ECBB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D7BF4-7F31-5DF3-F681-6A916B563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A7059-8B4F-E4D2-E1E8-385F72C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5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A83FBD-4A59-4146-2482-38B9C34224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F6D44A-79CC-F4C5-6FD7-8F17556D66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E3793-6BB4-1898-6C0B-1009A3590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D17BC-0A74-65BE-C3AC-2EF9076DC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9D91B-B9A1-A7CD-8CEF-F9C0BE8C8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2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8D1BF-0E06-6EDD-6FCC-47D3AD78A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7A0B1-DBB5-AC3D-B0BB-43EB19330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ED18-1B7D-EB3B-B463-4E7ABF548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8613A-44C4-A6E6-5646-BFC03438B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A226A-D1F3-9829-4EEA-643DD278C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386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58255-DC21-0AB9-56F4-12124124B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8924B-E6E6-E09D-6FB1-C328B1D1E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7D49A-97A8-39FC-B66A-E05E2D8DA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F1F4D-4F6D-DB75-1EA9-8EAC02EEF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41393-8436-B27F-C7BE-FC2B64F07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9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5DD50-71C4-79D9-DDAC-F0EFB42C4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DEEB6-3F3A-CCF3-219A-958621B3F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DFCE4B-8EBD-EF79-7BDD-F44133EFBC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C89B0-8B41-6BEA-BA78-92B15FEA3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B75EA1-AF1D-BC8B-2D83-0DA40CB1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2B355-F622-DA94-3338-A88E60907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14963-EEB6-97BC-54C5-A3D09357D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A99528-63C6-DDEA-E842-8EF8615FC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EE1D3-65EA-5936-EB86-94D93D74D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578006-E94A-6B94-273F-20DCFBCC76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771215-2062-1E70-5312-BAB112FEB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CC991E-562B-1769-314E-6EF4B5849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0C14AF-07CD-ED7D-1A27-80B7C412A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6DCC3C-C5B2-27A9-874F-A113CB4E7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0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F32CB-22D8-E17B-BF58-88263D21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033EC8-3B2B-058D-0256-8692F11BD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282FE6-6B5B-F376-146E-84E8F7F5C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857735-7684-656A-C7EF-E206F55BB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9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41A84C-F09B-D434-1B4B-8A0D57F3B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F98344-DDA8-E0B6-598E-3F04964EE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B92CF-B3F2-CB1E-2009-C40241DD1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8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A2362-AF88-4FE2-D85B-F1BDD77C4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B432F-24E3-45CE-3859-1D86AAA80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60091-A0F6-6A46-7DDC-D9F0F9D7D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14759-F009-9CDD-2140-EC76F8AF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0CBAB0-C49B-92C7-88CB-39810EFF8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99E87-157B-3191-5A26-4A2FEE19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8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E5D7C-6A79-B114-5719-49C0839F4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1285BB-A833-B742-A90A-64FDACAFCD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8563B6-3CEA-9C2B-F255-8A82E7739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ACAB2-57ED-ECE1-9377-DE5962D77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772546-7015-419E-001D-3F844EA50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AAD54C-3351-127A-386D-A3023CCBF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62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ADF9ED-1A91-8069-4C5E-35B3C386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A4BA3-F2EB-1FF6-BFDE-35A50A46F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3CC92-A42F-6C29-433C-86808E2BF6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363E4B-11B9-2242-9C17-31F6517DA022}" type="datetimeFigureOut">
              <a:rPr lang="en-US" smtClean="0"/>
              <a:t>4/27/25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64D7B-E36B-2D04-78EA-18C4AA5B3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26720-3D61-EA6B-7970-5FF93D2860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8BE987-CDCD-8A43-8E50-F91F7CFFC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7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62C36-243D-BF4A-7FC6-4809F73BA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304A81-997F-C61C-55CA-E16DC7816C32}"/>
              </a:ext>
            </a:extLst>
          </p:cNvPr>
          <p:cNvGraphicFramePr>
            <a:graphicFrameLocks noGrp="1"/>
          </p:cNvGraphicFramePr>
          <p:nvPr/>
        </p:nvGraphicFramePr>
        <p:xfrm>
          <a:off x="346362" y="220902"/>
          <a:ext cx="11442884" cy="6136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1864">
                  <a:extLst>
                    <a:ext uri="{9D8B030D-6E8A-4147-A177-3AD203B41FA5}">
                      <a16:colId xmlns:a16="http://schemas.microsoft.com/office/drawing/2014/main" val="2743172437"/>
                    </a:ext>
                  </a:extLst>
                </a:gridCol>
                <a:gridCol w="3822027">
                  <a:extLst>
                    <a:ext uri="{9D8B030D-6E8A-4147-A177-3AD203B41FA5}">
                      <a16:colId xmlns:a16="http://schemas.microsoft.com/office/drawing/2014/main" val="89780524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879706973"/>
                    </a:ext>
                  </a:extLst>
                </a:gridCol>
                <a:gridCol w="5642153">
                  <a:extLst>
                    <a:ext uri="{9D8B030D-6E8A-4147-A177-3AD203B41FA5}">
                      <a16:colId xmlns:a16="http://schemas.microsoft.com/office/drawing/2014/main" val="958009111"/>
                    </a:ext>
                  </a:extLst>
                </a:gridCol>
              </a:tblGrid>
              <a:tr h="595281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Year: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aseline="0" dirty="0"/>
                        <a:t>Subject Area(s):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/>
                        <a:t>Planning Team: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630729"/>
                  </a:ext>
                </a:extLst>
              </a:tr>
              <a:tr h="352217">
                <a:tc gridSpan="4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Learning Context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endParaRPr lang="en-US" sz="1200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663932"/>
                  </a:ext>
                </a:extLst>
              </a:tr>
              <a:tr h="1459038">
                <a:tc gridSpan="3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Teacher Provoking Inquiry Questions: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Student Generated Inquiry Questions: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130364"/>
                  </a:ext>
                </a:extLst>
              </a:tr>
              <a:tr h="712258">
                <a:tc gridSpan="4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Vocabulary to know and use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105018"/>
                  </a:ext>
                </a:extLst>
              </a:tr>
              <a:tr h="2248157"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Achievement Standards to Target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Student Friendly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29159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E58A3BB-F128-4940-CEB0-AF41C194137B}"/>
              </a:ext>
            </a:extLst>
          </p:cNvPr>
          <p:cNvSpPr txBox="1"/>
          <p:nvPr/>
        </p:nvSpPr>
        <p:spPr>
          <a:xfrm>
            <a:off x="0" y="6637097"/>
            <a:ext cx="31390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Backwards Design Planning: Australian Curriculum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8BE66D-E1D0-8C29-A6C4-B008FAA53497}"/>
              </a:ext>
            </a:extLst>
          </p:cNvPr>
          <p:cNvSpPr txBox="1"/>
          <p:nvPr/>
        </p:nvSpPr>
        <p:spPr>
          <a:xfrm>
            <a:off x="11141712" y="6612710"/>
            <a:ext cx="10502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S, Moore, 2025</a:t>
            </a:r>
          </a:p>
        </p:txBody>
      </p:sp>
    </p:spTree>
    <p:extLst>
      <p:ext uri="{BB962C8B-B14F-4D97-AF65-F5344CB8AC3E}">
        <p14:creationId xmlns:p14="http://schemas.microsoft.com/office/powerpoint/2010/main" val="4270671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</Words>
  <Application>Microsoft Macintosh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2025-04-27T12:13:53Z</dcterms:created>
  <dcterms:modified xsi:type="dcterms:W3CDTF">2025-04-27T12:14:18Z</dcterms:modified>
</cp:coreProperties>
</file>