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81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 snapToGrid="0">
      <p:cViewPr varScale="1">
        <p:scale>
          <a:sx n="103" d="100"/>
          <a:sy n="103" d="100"/>
        </p:scale>
        <p:origin x="104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D51EE-8924-6848-AD11-4DF40A7F0137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33437-28E5-F441-832A-0395372BC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23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07669-6EF9-2F34-E07F-6E4EF1F20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C37684-BD7D-ADFB-04E6-E9A46D2EF1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44DE5C-2B2B-E3F8-83D1-E2A53358D0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4ED82-BE9E-2052-4749-6DAA5F0E65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E877C-7ED0-4E4F-8A4D-FF6F8C56BBB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793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4EAC1-E578-04A9-244C-6DB62805B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31A084-2708-11EB-C369-C51D25DB9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E6DD4-0BDD-0F21-FC52-862FB7DA1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CC213-01C2-2F47-AF03-B7D8A86D0DDA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E321C-FB63-9C50-2BE5-1B73CAEF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11A65-4721-107F-0B2E-D74813B09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1B4A7-E2EB-EC47-AF66-7919BCB96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28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D21EF-723D-CFE1-74AC-37C50A403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CCDF3E-25BF-5554-5CA8-DBCF31837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F6D52-FDE5-78E6-A677-43EFA1371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CC213-01C2-2F47-AF03-B7D8A86D0DDA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96218-1BC4-6437-11F5-3616E304B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B46FE-819C-6155-5B97-B8CA801EE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1B4A7-E2EB-EC47-AF66-7919BCB96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67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E8CBCC-5CEE-F95A-8A15-9AEA4A7307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FC3B75-4402-B9DA-FCA3-938FC97E20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43371-83AF-F232-4DBB-F26CB4EFB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CC213-01C2-2F47-AF03-B7D8A86D0DDA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C72A6-2E7A-F2F3-E7F6-2AC7FA37A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9A99F0-E85A-A0D6-05D7-9D4B1E271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1B4A7-E2EB-EC47-AF66-7919BCB96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92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B9D97-7DBF-3453-7B7F-07BB5A8F8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0D8EE-0F5E-EE07-3F21-C9894B718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A7866-7EE4-9259-6BC9-3E2DE16CA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CC213-01C2-2F47-AF03-B7D8A86D0DDA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1EEF9-C3A5-9F2E-7FE0-4C72B9AB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FD2363-6AF8-8D3F-AC11-057D6552B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1B4A7-E2EB-EC47-AF66-7919BCB96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040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5AD75-70BC-5A7D-18C5-D8E8A8B06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0394D-DF33-C262-A7BD-C0A1489E3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924E5-62DE-8548-CBF5-D53F44214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CC213-01C2-2F47-AF03-B7D8A86D0DDA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8D33E-63E9-77C4-4C05-236ECD09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F38FD-E6AE-4B35-3578-DC8AADA4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1B4A7-E2EB-EC47-AF66-7919BCB96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31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92DDB-5EBA-4A4A-28EE-C1418A7F6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9B860-F5FE-964D-E83B-BC1102E6EA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64AE9E-8DB3-8430-7455-7A2097575A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88CEB8-D0F4-FAF4-4453-10B8E30FC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CC213-01C2-2F47-AF03-B7D8A86D0DDA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E34329-5A85-0E6C-770A-0083417C2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0BA5BB-29E0-7A92-8957-FDD980EB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1B4A7-E2EB-EC47-AF66-7919BCB96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19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6E9CD-3502-CB04-83E3-3E7554F3A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974245-5A61-4FF7-BA80-A76B8A9ED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52E1C-33A4-F665-818F-13F0A3330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BFF170-BD6F-AEFE-7775-FEC4C5BBFD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40203-4F9F-93AA-5DB4-143CF57AC0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109FDA-FB90-9D03-E332-4E5CB448A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CC213-01C2-2F47-AF03-B7D8A86D0DDA}" type="datetimeFigureOut">
              <a:rPr lang="en-US" smtClean="0"/>
              <a:t>4/28/25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94600-A683-161C-9BFE-6761016FB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94C388-9575-6954-4441-20F2978E3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1B4A7-E2EB-EC47-AF66-7919BCB96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F07B7-F23B-B314-1AE5-CEF397AE0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1181D9-1898-241E-318A-24B8C45B8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CC213-01C2-2F47-AF03-B7D8A86D0DDA}" type="datetimeFigureOut">
              <a:rPr lang="en-US" smtClean="0"/>
              <a:t>4/28/25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7ED33E-165F-8555-38D0-0C069F85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83EAAF-054D-8757-0637-0ACDFCB35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1B4A7-E2EB-EC47-AF66-7919BCB96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6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AA7A8B-2B84-F988-898C-83CC4D9B2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CC213-01C2-2F47-AF03-B7D8A86D0DDA}" type="datetimeFigureOut">
              <a:rPr lang="en-US" smtClean="0"/>
              <a:t>4/28/25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423C0D-58B1-9D98-434D-B321438DE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3ADD2-9E17-67FB-EC30-CDD226D5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1B4A7-E2EB-EC47-AF66-7919BCB96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10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9CE1C-F19A-EEAE-4E0B-AD70DC238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D89F9-D1BE-0B34-E12E-0ABDF85A2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C57ED-87AE-32D4-75CB-78048FC04C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58684F-A8DF-263C-DC64-65924105F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CC213-01C2-2F47-AF03-B7D8A86D0DDA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CE426-3657-2EA6-ED53-3E42CF317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3051CD-307E-1AFD-CA3C-5494DCBF2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1B4A7-E2EB-EC47-AF66-7919BCB96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73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71C6B-FBCA-14F1-86D3-E1B31F5F7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4A06FE-569A-F75D-2B80-03D8EC9766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CF7372-74DB-5C37-B932-525474340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D8C617-55B8-A10F-3113-32A67A947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CC213-01C2-2F47-AF03-B7D8A86D0DDA}" type="datetimeFigureOut">
              <a:rPr lang="en-US" smtClean="0"/>
              <a:t>4/28/25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F6D566-415B-F408-C54E-56A160483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8BE8DE-4616-FF5E-35A0-DF256E166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1B4A7-E2EB-EC47-AF66-7919BCB96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290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9D1AD6-C777-B333-450D-24EC484FE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2F2A9F-0A11-2822-C4F9-9DBFD5E82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79A67E-D129-4A3E-537A-9FC0727B9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ACC213-01C2-2F47-AF03-B7D8A86D0DDA}" type="datetimeFigureOut">
              <a:rPr lang="en-US" smtClean="0"/>
              <a:t>4/28/25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E4A0D4-79AF-2703-16F8-488174579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15F49-1DA4-1C0A-3042-6D8EDE1DC6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91B4A7-E2EB-EC47-AF66-7919BCB96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01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A504C-2B5B-145E-4D88-D3BB41AD8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C79F5E7-BF3A-F1A2-6A5C-7F268A07A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456440"/>
              </p:ext>
            </p:extLst>
          </p:nvPr>
        </p:nvGraphicFramePr>
        <p:xfrm>
          <a:off x="346363" y="220903"/>
          <a:ext cx="11499274" cy="6266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091">
                  <a:extLst>
                    <a:ext uri="{9D8B030D-6E8A-4147-A177-3AD203B41FA5}">
                      <a16:colId xmlns:a16="http://schemas.microsoft.com/office/drawing/2014/main" val="2743172437"/>
                    </a:ext>
                  </a:extLst>
                </a:gridCol>
                <a:gridCol w="4230255">
                  <a:extLst>
                    <a:ext uri="{9D8B030D-6E8A-4147-A177-3AD203B41FA5}">
                      <a16:colId xmlns:a16="http://schemas.microsoft.com/office/drawing/2014/main" val="89780524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2115973016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2451858061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1420124401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731514806"/>
                    </a:ext>
                  </a:extLst>
                </a:gridCol>
              </a:tblGrid>
              <a:tr h="533777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Achievement</a:t>
                      </a:r>
                      <a:r>
                        <a:rPr lang="en-US" baseline="0" dirty="0"/>
                        <a:t> Standards</a:t>
                      </a:r>
                      <a:endParaRPr 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Tasks</a:t>
                      </a:r>
                      <a:r>
                        <a:rPr lang="en-US" baseline="0" dirty="0"/>
                        <a:t> and Activities to Show Learning</a:t>
                      </a:r>
                      <a:endParaRPr lang="en-US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Differentiation of Evidence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630729"/>
                  </a:ext>
                </a:extLst>
              </a:tr>
              <a:tr h="53377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Written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Oral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Kinesthetic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Visual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5054848"/>
                  </a:ext>
                </a:extLst>
              </a:tr>
              <a:tr h="5198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2000" u="none" strike="noStrike" cap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  <a:p>
                      <a:pPr algn="ctr"/>
                      <a:endParaRPr 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62106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8662669-53B9-8E78-7AB8-E30B13C4C893}"/>
              </a:ext>
            </a:extLst>
          </p:cNvPr>
          <p:cNvSpPr txBox="1"/>
          <p:nvPr/>
        </p:nvSpPr>
        <p:spPr>
          <a:xfrm>
            <a:off x="0" y="6637097"/>
            <a:ext cx="207300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Differentiated Evidence Planning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741938-8858-B71D-75F7-6FF6A73A88BB}"/>
              </a:ext>
            </a:extLst>
          </p:cNvPr>
          <p:cNvSpPr txBox="1"/>
          <p:nvPr/>
        </p:nvSpPr>
        <p:spPr>
          <a:xfrm>
            <a:off x="11141712" y="6612710"/>
            <a:ext cx="105028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S, Moore, 2025</a:t>
            </a:r>
          </a:p>
        </p:txBody>
      </p:sp>
    </p:spTree>
    <p:extLst>
      <p:ext uri="{BB962C8B-B14F-4D97-AF65-F5344CB8AC3E}">
        <p14:creationId xmlns:p14="http://schemas.microsoft.com/office/powerpoint/2010/main" val="1527431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</Words>
  <Application>Microsoft Macintosh PowerPoint</Application>
  <PresentationFormat>Widescreen</PresentationFormat>
  <Paragraphs>46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1</cp:revision>
  <dcterms:created xsi:type="dcterms:W3CDTF">2025-04-28T02:36:41Z</dcterms:created>
  <dcterms:modified xsi:type="dcterms:W3CDTF">2025-04-28T02:37:48Z</dcterms:modified>
</cp:coreProperties>
</file>