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325" r:id="rId2"/>
  </p:sldIdLst>
  <p:sldSz cx="9144000" cy="6858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1"/>
    <p:restoredTop sz="94694"/>
  </p:normalViewPr>
  <p:slideViewPr>
    <p:cSldViewPr snapToGrid="0">
      <p:cViewPr varScale="1">
        <p:scale>
          <a:sx n="121" d="100"/>
          <a:sy n="121" d="100"/>
        </p:scale>
        <p:origin x="14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62E706-23BB-1247-A9A5-3FDD13863825}" type="datetimeFigureOut">
              <a:rPr lang="en-US" smtClean="0"/>
              <a:t>7/11/24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E171F1-8E33-2040-833D-28230CD7A6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629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A2A3D3-9C51-8640-9A1E-35A39BC262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825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5346-8EFF-6747-8C32-FE893DD19623}" type="datetimeFigureOut">
              <a:rPr lang="en-US" smtClean="0"/>
              <a:t>7/11/24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BA00-2134-0F4E-A7F5-CD60F63CF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843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5346-8EFF-6747-8C32-FE893DD19623}" type="datetimeFigureOut">
              <a:rPr lang="en-US" smtClean="0"/>
              <a:t>7/11/24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BA00-2134-0F4E-A7F5-CD60F63CF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343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5346-8EFF-6747-8C32-FE893DD19623}" type="datetimeFigureOut">
              <a:rPr lang="en-US" smtClean="0"/>
              <a:t>7/11/24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BA00-2134-0F4E-A7F5-CD60F63CF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63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5346-8EFF-6747-8C32-FE893DD19623}" type="datetimeFigureOut">
              <a:rPr lang="en-US" smtClean="0"/>
              <a:t>7/11/24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BA00-2134-0F4E-A7F5-CD60F63CF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833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5346-8EFF-6747-8C32-FE893DD19623}" type="datetimeFigureOut">
              <a:rPr lang="en-US" smtClean="0"/>
              <a:t>7/11/24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BA00-2134-0F4E-A7F5-CD60F63CF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069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5346-8EFF-6747-8C32-FE893DD19623}" type="datetimeFigureOut">
              <a:rPr lang="en-US" smtClean="0"/>
              <a:t>7/11/24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BA00-2134-0F4E-A7F5-CD60F63CF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820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5346-8EFF-6747-8C32-FE893DD19623}" type="datetimeFigureOut">
              <a:rPr lang="en-US" smtClean="0"/>
              <a:t>7/11/24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BA00-2134-0F4E-A7F5-CD60F63CF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34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5346-8EFF-6747-8C32-FE893DD19623}" type="datetimeFigureOut">
              <a:rPr lang="en-US" smtClean="0"/>
              <a:t>7/11/24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BA00-2134-0F4E-A7F5-CD60F63CF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723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5346-8EFF-6747-8C32-FE893DD19623}" type="datetimeFigureOut">
              <a:rPr lang="en-US" smtClean="0"/>
              <a:t>7/11/24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BA00-2134-0F4E-A7F5-CD60F63CF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230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5346-8EFF-6747-8C32-FE893DD19623}" type="datetimeFigureOut">
              <a:rPr lang="en-US" smtClean="0"/>
              <a:t>7/11/24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BA00-2134-0F4E-A7F5-CD60F63CF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159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5346-8EFF-6747-8C32-FE893DD19623}" type="datetimeFigureOut">
              <a:rPr lang="en-US" smtClean="0"/>
              <a:t>7/11/24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8BA00-2134-0F4E-A7F5-CD60F63CF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310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E15346-8EFF-6747-8C32-FE893DD19623}" type="datetimeFigureOut">
              <a:rPr lang="en-US" smtClean="0"/>
              <a:t>7/11/24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8BA00-2134-0F4E-A7F5-CD60F63CF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176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5D690EC-59C9-0BD6-A4EB-7935AC6D5862}"/>
              </a:ext>
            </a:extLst>
          </p:cNvPr>
          <p:cNvSpPr txBox="1">
            <a:spLocks/>
          </p:cNvSpPr>
          <p:nvPr/>
        </p:nvSpPr>
        <p:spPr>
          <a:xfrm>
            <a:off x="187377" y="141135"/>
            <a:ext cx="7886700" cy="534675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CA" sz="2100" dirty="0"/>
              <a:t>Five Point Learning Continuums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E3283D6-DE5B-6578-6D3A-66D7A68C4B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479579"/>
              </p:ext>
            </p:extLst>
          </p:nvPr>
        </p:nvGraphicFramePr>
        <p:xfrm>
          <a:off x="187377" y="690608"/>
          <a:ext cx="8769250" cy="525808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53850">
                  <a:extLst>
                    <a:ext uri="{9D8B030D-6E8A-4147-A177-3AD203B41FA5}">
                      <a16:colId xmlns:a16="http://schemas.microsoft.com/office/drawing/2014/main" val="4256403372"/>
                    </a:ext>
                  </a:extLst>
                </a:gridCol>
                <a:gridCol w="1753850">
                  <a:extLst>
                    <a:ext uri="{9D8B030D-6E8A-4147-A177-3AD203B41FA5}">
                      <a16:colId xmlns:a16="http://schemas.microsoft.com/office/drawing/2014/main" val="369185764"/>
                    </a:ext>
                  </a:extLst>
                </a:gridCol>
                <a:gridCol w="1753850">
                  <a:extLst>
                    <a:ext uri="{9D8B030D-6E8A-4147-A177-3AD203B41FA5}">
                      <a16:colId xmlns:a16="http://schemas.microsoft.com/office/drawing/2014/main" val="575238672"/>
                    </a:ext>
                  </a:extLst>
                </a:gridCol>
                <a:gridCol w="1753850">
                  <a:extLst>
                    <a:ext uri="{9D8B030D-6E8A-4147-A177-3AD203B41FA5}">
                      <a16:colId xmlns:a16="http://schemas.microsoft.com/office/drawing/2014/main" val="1844543680"/>
                    </a:ext>
                  </a:extLst>
                </a:gridCol>
                <a:gridCol w="1753850">
                  <a:extLst>
                    <a:ext uri="{9D8B030D-6E8A-4147-A177-3AD203B41FA5}">
                      <a16:colId xmlns:a16="http://schemas.microsoft.com/office/drawing/2014/main" val="861029628"/>
                    </a:ext>
                  </a:extLst>
                </a:gridCol>
              </a:tblGrid>
              <a:tr h="372064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</a:rPr>
                        <a:t>Learning Standard:</a:t>
                      </a:r>
                    </a:p>
                  </a:txBody>
                  <a:tcPr marL="50750" marR="5075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890086"/>
                  </a:ext>
                </a:extLst>
              </a:tr>
              <a:tr h="372064">
                <a:tc gridSpan="5">
                  <a:txBody>
                    <a:bodyPr/>
                    <a:lstStyle/>
                    <a:p>
                      <a:r>
                        <a:rPr lang="en-US" sz="1200" i="1" dirty="0">
                          <a:solidFill>
                            <a:schemeClr val="bg1"/>
                          </a:solidFill>
                          <a:effectLst/>
                        </a:rPr>
                        <a:t>Student friendly:</a:t>
                      </a:r>
                      <a:endParaRPr lang="en-US" sz="1200" b="1" dirty="0">
                        <a:solidFill>
                          <a:schemeClr val="bg1"/>
                        </a:solidFill>
                      </a:endParaRPr>
                    </a:p>
                  </a:txBody>
                  <a:tcPr marL="50750" marR="5075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9728638"/>
                  </a:ext>
                </a:extLst>
              </a:tr>
              <a:tr h="506157">
                <a:tc gridSpan="5">
                  <a:txBody>
                    <a:bodyPr/>
                    <a:lstStyle/>
                    <a:p>
                      <a:pPr algn="ctr"/>
                      <a:endParaRPr lang="en-CA" sz="9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CA" sz="9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 anchor="ctr"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CA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67" marR="67667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 marL="67667" marR="67667" marT="0" marB="0" anchor="ctr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 marL="67667" marR="67667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09395"/>
                  </a:ext>
                </a:extLst>
              </a:tr>
              <a:tr h="287170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Approaching</a:t>
                      </a:r>
                      <a:endParaRPr lang="en-CA" sz="11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 anchor="ctr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1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Emerging</a:t>
                      </a:r>
                    </a:p>
                  </a:txBody>
                  <a:tcPr marL="50750" marR="5075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Developing</a:t>
                      </a:r>
                      <a:endParaRPr lang="en-CA" sz="11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Confident</a:t>
                      </a:r>
                      <a:endParaRPr 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50750" marR="50750" marT="0" marB="0" anchor="ctr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tx1"/>
                          </a:solidFill>
                          <a:effectLst/>
                        </a:rPr>
                        <a:t>Extending</a:t>
                      </a:r>
                      <a:endParaRPr 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50750" marR="5075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934257"/>
                  </a:ext>
                </a:extLst>
              </a:tr>
              <a:tr h="3720630"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CA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CA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750" marR="5075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2875" indent="-142875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2875" indent="-142875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9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0234250"/>
                  </a:ext>
                </a:extLst>
              </a:tr>
            </a:tbl>
          </a:graphicData>
        </a:graphic>
      </p:graphicFrame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A49C90B-E569-D743-D7DC-3F79EF2280F0}"/>
              </a:ext>
            </a:extLst>
          </p:cNvPr>
          <p:cNvCxnSpPr>
            <a:cxnSpLocks/>
          </p:cNvCxnSpPr>
          <p:nvPr/>
        </p:nvCxnSpPr>
        <p:spPr>
          <a:xfrm>
            <a:off x="384446" y="1686683"/>
            <a:ext cx="8375108" cy="0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B8550C50-2BD3-9A37-CFD1-E11E95C10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43650"/>
            <a:ext cx="9144000" cy="51435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66FD726-0BF2-E58A-38C7-F7F1D98B5808}"/>
              </a:ext>
            </a:extLst>
          </p:cNvPr>
          <p:cNvSpPr/>
          <p:nvPr/>
        </p:nvSpPr>
        <p:spPr>
          <a:xfrm>
            <a:off x="109197" y="6343650"/>
            <a:ext cx="29282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Five Point Learning Continuum Template</a:t>
            </a:r>
          </a:p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Dr. Shelley Moore, 2024</a:t>
            </a:r>
          </a:p>
        </p:txBody>
      </p:sp>
    </p:spTree>
    <p:extLst>
      <p:ext uri="{BB962C8B-B14F-4D97-AF65-F5344CB8AC3E}">
        <p14:creationId xmlns:p14="http://schemas.microsoft.com/office/powerpoint/2010/main" val="36610877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Shelley update">
      <a:dk1>
        <a:srgbClr val="000000"/>
      </a:dk1>
      <a:lt1>
        <a:srgbClr val="FFFFFF"/>
      </a:lt1>
      <a:dk2>
        <a:srgbClr val="BF4119"/>
      </a:dk2>
      <a:lt2>
        <a:srgbClr val="E7E6E6"/>
      </a:lt2>
      <a:accent1>
        <a:srgbClr val="ED6626"/>
      </a:accent1>
      <a:accent2>
        <a:srgbClr val="FF9917"/>
      </a:accent2>
      <a:accent3>
        <a:srgbClr val="00364F"/>
      </a:accent3>
      <a:accent4>
        <a:srgbClr val="038278"/>
      </a:accent4>
      <a:accent5>
        <a:srgbClr val="0387B8"/>
      </a:accent5>
      <a:accent6>
        <a:srgbClr val="E8C780"/>
      </a:accent6>
      <a:hlink>
        <a:srgbClr val="0387B8"/>
      </a:hlink>
      <a:folHlink>
        <a:srgbClr val="BF4119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</TotalTime>
  <Words>27</Words>
  <Application>Microsoft Macintosh PowerPoint</Application>
  <PresentationFormat>Letter Paper (8.5x11 in)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Calibri Light</vt:lpstr>
      <vt:lpstr>Office 2013 - 2022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Shelley Moore</dc:creator>
  <cp:lastModifiedBy>Jennifer Riddel</cp:lastModifiedBy>
  <cp:revision>2</cp:revision>
  <dcterms:created xsi:type="dcterms:W3CDTF">2024-06-12T20:58:56Z</dcterms:created>
  <dcterms:modified xsi:type="dcterms:W3CDTF">2024-07-11T20:28:13Z</dcterms:modified>
</cp:coreProperties>
</file>