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99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0"/>
    <p:restoredTop sz="94723"/>
  </p:normalViewPr>
  <p:slideViewPr>
    <p:cSldViewPr snapToGrid="0">
      <p:cViewPr varScale="1">
        <p:scale>
          <a:sx n="103" d="100"/>
          <a:sy n="103" d="100"/>
        </p:scale>
        <p:origin x="48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7E7B-4EAC-7ADA-0C6F-3421972ED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BC89D-4233-7017-1D7C-6765BCC64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6CE3F-4A20-3CC6-549D-0F8CBA7E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C27BB-2D06-99EF-5601-B88C1C2D9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CE2B-C9E1-5B02-7AB1-92EEA428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9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47FE2-2407-EDE6-BD13-68FB355DE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857BD-19BC-6C57-D7FA-973026BBB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A1CA3-0048-E377-9F2E-797197725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E80DD-4C64-113D-3063-A154D850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E5100-35AC-0A0F-F4FE-E19BAEBF0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7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009E4A-335F-1B12-2988-7508CEB20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9FE091-7C63-E8DC-8530-EBAC06D9C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2E4B2-E6FA-3989-11D6-A45CCF3AB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495C9-5D31-40E6-7063-22F53540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2D8DF-D872-5012-C3B5-427190DA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5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60C4-3172-949D-8C51-59E035EE1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4471E-125B-6061-0210-3D8C6F759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7CF51-1333-0A1A-EEAC-423E6E0F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1DDBA-2B8F-3FBE-06FF-58867DF05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CB7B3-A6AA-5E17-5A55-D0EE69BA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8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6B8E2-801B-2011-4B82-153A81B60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3B00E-06F0-8AFF-50E6-6B1F1ABEA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75F95-A10D-290B-C888-D3F007AE2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28C9B-C807-DD38-71AC-2403FE0C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C3E78-B624-0951-31C6-BC4806C0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E58F-A54A-62E1-A547-11771C44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C9F68-6B98-BB4C-5AA1-2693D2B07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92596-FAA1-F31F-B511-C769C4F94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73274-369C-7CEC-D157-F1593ACA3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423FA-9ADD-4AA1-561F-343090F9D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BD1FB0-00B9-C966-2FF9-8E73060C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E5018-0AF6-2476-8F90-806B0E681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9AB14-FDF5-3963-9C78-E71F78496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1E695-3C25-D27C-7F24-A799F87D6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14829A-B0A3-A63C-5813-B3C68B5EF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1C7C24-F49F-9F7B-B7B0-EA0445E50D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95E9E-CF0B-58DB-461D-9A429893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C8F43D-6222-BA57-E18D-E16FCC6C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9E4082-D38A-C9C8-ED25-F16F40306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35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7A16-056E-7BD7-22F1-325DCAC0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DB65FE-BB2F-F06B-4A27-D3698A9B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51893F-DC59-51B8-E26C-F566CCBC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CBCCA-2D5D-C9B4-AFDE-D04E601C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0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A05370-E5BF-1358-302F-1418A3F96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0EAE4E-4498-9719-91B6-AD6014501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99A7A-916A-2C5F-2800-EEA6D3B2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0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88DC8-7B09-C464-1C8F-2FF3299D5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3983D-FE95-1FDD-C9C4-253E90902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DFF28-4F9D-6AB6-8F95-D93030B02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014AA-990D-71B5-2129-97B0B3B3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C6604-7319-B243-C7E5-763F15723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DBA25B-FB64-7834-BFDA-F948B9F9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2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A6362-AC38-455A-AD74-8704D83B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35112B-A2AC-A968-8D20-7B7DF8B53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25058-1993-A7D1-A664-2F818CAA3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0BB8A-3CEB-60D1-E755-96C5F19FC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ED648-39A2-02F7-76CC-3F41D77E1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608D2-9FDE-B2A5-9D1C-F1030484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8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D7758-C3E8-6C69-2FB7-2EB87879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7CE9E-A91E-FA14-73BD-EB7CE4117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C514E-F85E-EAEF-3DA1-FF9DDF231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26CAD7-9462-B042-A36B-CF323CB5ABBA}" type="datetimeFigureOut">
              <a:rPr lang="en-US" smtClean="0"/>
              <a:t>5/26/25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31CE6-5179-4650-02EE-21D020480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E4807-0EC5-3C73-7789-1CFD60B4C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AC4CC2-30FF-A748-B012-C9F977D21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6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417067C-0BDA-9F55-53F0-B4887B82A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045781"/>
              </p:ext>
            </p:extLst>
          </p:nvPr>
        </p:nvGraphicFramePr>
        <p:xfrm>
          <a:off x="173368" y="116881"/>
          <a:ext cx="11647716" cy="6395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9703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2879124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1569308">
                  <a:extLst>
                    <a:ext uri="{9D8B030D-6E8A-4147-A177-3AD203B41FA5}">
                      <a16:colId xmlns:a16="http://schemas.microsoft.com/office/drawing/2014/main" val="3212294495"/>
                    </a:ext>
                  </a:extLst>
                </a:gridCol>
                <a:gridCol w="5049581">
                  <a:extLst>
                    <a:ext uri="{9D8B030D-6E8A-4147-A177-3AD203B41FA5}">
                      <a16:colId xmlns:a16="http://schemas.microsoft.com/office/drawing/2014/main" val="204064494"/>
                    </a:ext>
                  </a:extLst>
                </a:gridCol>
              </a:tblGrid>
              <a:tr h="300957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Year: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Subject Area(s):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Planning Team: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r>
                        <a:rPr lang="en-US" sz="1200" baseline="0" dirty="0"/>
                        <a:t>Planning Team: Moore/McIntosh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43471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</a:rPr>
                        <a:t>Teacher Provoking Inquiry Questions: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</a:rPr>
                        <a:t>Student Generated Inquiry Questions: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Student Generated Inquiry Questions: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+mn-lt"/>
                        </a:rPr>
                        <a:t>How do we know how big something is?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+mn-lt"/>
                        </a:rPr>
                        <a:t>What does measure mean?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+mn-lt"/>
                        </a:rPr>
                        <a:t>How do I measure?</a:t>
                      </a:r>
                      <a:endParaRPr lang="en-US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606986"/>
                  </a:ext>
                </a:extLst>
              </a:tr>
              <a:tr h="464791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</a:rPr>
                        <a:t>Vocabulary to know and use: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814243"/>
                  </a:ext>
                </a:extLst>
              </a:tr>
              <a:tr h="300957">
                <a:tc grid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Curricular Language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endParaRPr lang="en-US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Student Friendly Language</a:t>
                      </a:r>
                      <a:endParaRPr lang="en-US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63932"/>
                  </a:ext>
                </a:extLst>
              </a:tr>
              <a:tr h="4893707">
                <a:tc gridSpan="3">
                  <a:txBody>
                    <a:bodyPr/>
                    <a:lstStyle/>
                    <a:p>
                      <a:endParaRPr lang="en-CA" sz="1100" dirty="0">
                        <a:effectLst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CA" sz="1100" dirty="0">
                        <a:effectLst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1303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6F03384-3592-B11A-D7EA-5E2A52499DF4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C592C4-60EE-1D0A-3A7A-24431B43FA99}"/>
              </a:ext>
            </a:extLst>
          </p:cNvPr>
          <p:cNvSpPr txBox="1"/>
          <p:nvPr/>
        </p:nvSpPr>
        <p:spPr>
          <a:xfrm>
            <a:off x="0" y="6604084"/>
            <a:ext cx="27719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Backwards Design: New Zealand Curriculum</a:t>
            </a:r>
          </a:p>
        </p:txBody>
      </p:sp>
    </p:spTree>
    <p:extLst>
      <p:ext uri="{BB962C8B-B14F-4D97-AF65-F5344CB8AC3E}">
        <p14:creationId xmlns:p14="http://schemas.microsoft.com/office/powerpoint/2010/main" val="48208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2A62F-248F-A851-2EFA-A02753530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5F4788-0F98-7EE6-1BFC-5B044D5B6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457631"/>
              </p:ext>
            </p:extLst>
          </p:nvPr>
        </p:nvGraphicFramePr>
        <p:xfrm>
          <a:off x="272142" y="120494"/>
          <a:ext cx="11647716" cy="648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7498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4298867">
                  <a:extLst>
                    <a:ext uri="{9D8B030D-6E8A-4147-A177-3AD203B41FA5}">
                      <a16:colId xmlns:a16="http://schemas.microsoft.com/office/drawing/2014/main" val="1220453336"/>
                    </a:ext>
                  </a:extLst>
                </a:gridCol>
                <a:gridCol w="3681351">
                  <a:extLst>
                    <a:ext uri="{9D8B030D-6E8A-4147-A177-3AD203B41FA5}">
                      <a16:colId xmlns:a16="http://schemas.microsoft.com/office/drawing/2014/main" val="3045337647"/>
                    </a:ext>
                  </a:extLst>
                </a:gridCol>
              </a:tblGrid>
              <a:tr h="314803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Year: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Subject Area(s):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Planning Team: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66458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Teacher Provoking Inquiry Questions: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15495"/>
                  </a:ext>
                </a:extLst>
              </a:tr>
              <a:tr h="3148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Possible Access Points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Grade Level Indicators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</a:rPr>
                        <a:t>Possible Challenge Points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976186"/>
                  </a:ext>
                </a:extLst>
              </a:tr>
              <a:tr h="35780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en-US" sz="1100" dirty="0">
                        <a:solidFill>
                          <a:srgbClr val="000000"/>
                        </a:solidFill>
                        <a:latin typeface="+mn-lt"/>
                        <a:ea typeface="Arimo"/>
                        <a:cs typeface="Arimo"/>
                        <a:sym typeface="Arim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911117"/>
                  </a:ext>
                </a:extLst>
              </a:tr>
              <a:tr h="16113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endParaRPr lang="en-CA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en-US" sz="11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99829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3B9BEDE-0D32-E537-916F-F8B6B92AF690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F1BA8-68CF-0CFE-BFDA-083AF9DFC290}"/>
              </a:ext>
            </a:extLst>
          </p:cNvPr>
          <p:cNvSpPr txBox="1"/>
          <p:nvPr/>
        </p:nvSpPr>
        <p:spPr>
          <a:xfrm>
            <a:off x="0" y="6604084"/>
            <a:ext cx="27719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Backwards Design: New Zealand Curriculum</a:t>
            </a:r>
          </a:p>
        </p:txBody>
      </p:sp>
    </p:spTree>
    <p:extLst>
      <p:ext uri="{BB962C8B-B14F-4D97-AF65-F5344CB8AC3E}">
        <p14:creationId xmlns:p14="http://schemas.microsoft.com/office/powerpoint/2010/main" val="76910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</Words>
  <Application>Microsoft Macintosh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2025-05-25T20:15:30Z</dcterms:created>
  <dcterms:modified xsi:type="dcterms:W3CDTF">2025-05-25T20:18:02Z</dcterms:modified>
</cp:coreProperties>
</file>