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465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7"/>
    <p:restoredTop sz="94694"/>
  </p:normalViewPr>
  <p:slideViewPr>
    <p:cSldViewPr snapToGrid="0">
      <p:cViewPr varScale="1">
        <p:scale>
          <a:sx n="103" d="100"/>
          <a:sy n="103" d="100"/>
        </p:scale>
        <p:origin x="1040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239434-DD9A-2A41-B72A-1DF918161B75}" type="datetimeFigureOut">
              <a:rPr lang="en-US" smtClean="0"/>
              <a:t>5/26/25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31002-FBA4-A649-8576-7B6D6F3F9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027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6E877C-7ED0-4E4F-8A4D-FF6F8C56BBB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792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12627-7798-06CD-5CC1-98349B66D0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1334C0-A097-D334-493D-3955CF25D6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2074C9-6DAC-3D2F-176C-FD3E0E0E7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6B15-2BA3-354F-9EA0-C27A20D3C605}" type="datetimeFigureOut">
              <a:rPr lang="en-US" smtClean="0"/>
              <a:t>5/26/25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6E90F-436D-3BD2-82C3-58EA8D801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5C9BF-7BF2-754C-9775-68685A810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FA734-48E4-F54B-B8D0-5B5BB9CB3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322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179F3-09B4-BCFA-A894-F06C63E82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DDDEF-475D-79C5-B529-150FAFC5BE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204E2-CBCC-639C-BDB5-F06E2D585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6B15-2BA3-354F-9EA0-C27A20D3C605}" type="datetimeFigureOut">
              <a:rPr lang="en-US" smtClean="0"/>
              <a:t>5/26/25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46E43-B850-99D1-C421-EC8DA27F8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538727-0DAC-48BC-7E9B-A50074BF5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FA734-48E4-F54B-B8D0-5B5BB9CB3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964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77887-7707-4B94-AE94-936F6244C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DE8B92-B3F5-B9F9-30F1-27D57244CD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6647AC-6E22-6A4D-93A1-47DC3E32D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6B15-2BA3-354F-9EA0-C27A20D3C605}" type="datetimeFigureOut">
              <a:rPr lang="en-US" smtClean="0"/>
              <a:t>5/26/25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C2EACD-7446-9742-D5D1-94197542D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25CB6-EB23-6C82-58D1-49BD99A5A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FA734-48E4-F54B-B8D0-5B5BB9CB3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322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21DC6-620F-1E0C-58EE-11C894408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5FC23-609A-79CD-FDEC-A8DB5AD1F8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A25B73-03F7-BB19-0CF4-5111DF1E42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A477A3-41D7-384B-3546-B1CBFC246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6B15-2BA3-354F-9EA0-C27A20D3C605}" type="datetimeFigureOut">
              <a:rPr lang="en-US" smtClean="0"/>
              <a:t>5/26/25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D7435F-DB70-5E2F-FAD5-1AED14FD3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84DDC2-2C31-C9D5-8240-E8BCDB9D6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FA734-48E4-F54B-B8D0-5B5BB9CB3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461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59950-8BC4-FDF1-F50E-2FE5557E8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B787F1-F5C5-7D71-30E7-260CE9BC4D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F41FDE-DF4E-1547-7DF9-E649F651BE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891F29-CF4A-BDBE-18F8-652CE11F59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258954-2381-0AB0-E6BD-88B135B27B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73E96D-22DB-8F59-83E9-A87B1365A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6B15-2BA3-354F-9EA0-C27A20D3C605}" type="datetimeFigureOut">
              <a:rPr lang="en-US" smtClean="0"/>
              <a:t>5/26/25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C8FD23-5D60-AD5E-3ED5-C69499B43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6771F3-9856-ED35-F5DF-C3CC9E71F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FA734-48E4-F54B-B8D0-5B5BB9CB3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718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427D4-1144-33FB-39AE-FD6FD3C5E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2FF1F5-511C-AE50-9660-97B0B418E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6B15-2BA3-354F-9EA0-C27A20D3C605}" type="datetimeFigureOut">
              <a:rPr lang="en-US" smtClean="0"/>
              <a:t>5/26/25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422C48-0F89-516F-02A4-10E0547BE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C1DA5C-3A25-0419-5F92-06B225B7C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FA734-48E4-F54B-B8D0-5B5BB9CB3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554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BF7FFA-50A7-E163-A5A7-9F849996E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6B15-2BA3-354F-9EA0-C27A20D3C605}" type="datetimeFigureOut">
              <a:rPr lang="en-US" smtClean="0"/>
              <a:t>5/26/25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4EB38C-CEC8-8D8F-F362-AE76B3546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E746E-5D2F-E60F-1BC1-EB8F28DF7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FA734-48E4-F54B-B8D0-5B5BB9CB3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297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74B6A-FA5F-EAE7-92B6-D8737CCEE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E58C9B-67E3-B6AA-301A-D99D4AC738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FE40B8-6E0A-77F3-F81F-7B15AF0A23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2524A9-61DB-EB38-9BD4-72BC3E7F7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6B15-2BA3-354F-9EA0-C27A20D3C605}" type="datetimeFigureOut">
              <a:rPr lang="en-US" smtClean="0"/>
              <a:t>5/26/25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55B343-6C39-C358-E2C6-F24A72AD3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21BDC1-4131-EDD3-05D4-527E7D2A1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FA734-48E4-F54B-B8D0-5B5BB9CB3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628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3DBE5-4917-7801-016F-9DF4961A1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20964A-339E-F031-2501-8A0CADDA84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E113DF-B22F-4C17-69BA-FC54B8754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3E122-FA15-970B-52BC-1A28034CF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6B15-2BA3-354F-9EA0-C27A20D3C605}" type="datetimeFigureOut">
              <a:rPr lang="en-US" smtClean="0"/>
              <a:t>5/26/25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779EBC-E1FE-DFA8-CD3C-6DB76747A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AC12C5-2611-F750-5A12-98E6ED55A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FA734-48E4-F54B-B8D0-5B5BB9CB3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762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87157-29E0-5B4F-40A8-B09650DA6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2ACFEA-7008-E813-B1BB-D288F319CD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F00725-156D-AA61-D1FC-3F89D90FE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6B15-2BA3-354F-9EA0-C27A20D3C605}" type="datetimeFigureOut">
              <a:rPr lang="en-US" smtClean="0"/>
              <a:t>5/26/25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D6C648-BDEA-9A91-D21F-32E3DD50F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2F320F-F755-630D-3790-016248598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FA734-48E4-F54B-B8D0-5B5BB9CB3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05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C8A372-9AFC-192C-3E7F-0EE7DC5957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5F7404-91B8-0EC7-56C5-66ACD80842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EA7E19-1D6F-8DC6-9D75-D98BE8E76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6B15-2BA3-354F-9EA0-C27A20D3C605}" type="datetimeFigureOut">
              <a:rPr lang="en-US" smtClean="0"/>
              <a:t>5/26/25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95819-93FD-78F0-224C-B21A81066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22E67-1A31-1F5D-B7DD-D86CF7A66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FA734-48E4-F54B-B8D0-5B5BB9CB3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97B941-399F-543E-57E5-74E9D46F2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FA24A-704F-3ABA-889E-5DD9680D8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3A3FC-D3C5-ADB6-E84C-6DC313546F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0E6B15-2BA3-354F-9EA0-C27A20D3C605}" type="datetimeFigureOut">
              <a:rPr lang="en-US" smtClean="0"/>
              <a:t>5/26/25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817070-978F-2A72-AFDB-B253AE7A3F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8F267-6F0A-336A-3400-432BE873D4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DFA734-48E4-F54B-B8D0-5B5BB9CB3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362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7BB14FB-4277-EFFA-CABE-BEA1350E5C22}"/>
              </a:ext>
            </a:extLst>
          </p:cNvPr>
          <p:cNvGraphicFramePr>
            <a:graphicFrameLocks noGrp="1"/>
          </p:cNvGraphicFramePr>
          <p:nvPr/>
        </p:nvGraphicFramePr>
        <p:xfrm>
          <a:off x="346363" y="220902"/>
          <a:ext cx="11499274" cy="6391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3091">
                  <a:extLst>
                    <a:ext uri="{9D8B030D-6E8A-4147-A177-3AD203B41FA5}">
                      <a16:colId xmlns:a16="http://schemas.microsoft.com/office/drawing/2014/main" val="2743172437"/>
                    </a:ext>
                  </a:extLst>
                </a:gridCol>
                <a:gridCol w="4230255">
                  <a:extLst>
                    <a:ext uri="{9D8B030D-6E8A-4147-A177-3AD203B41FA5}">
                      <a16:colId xmlns:a16="http://schemas.microsoft.com/office/drawing/2014/main" val="89780524"/>
                    </a:ext>
                  </a:extLst>
                </a:gridCol>
                <a:gridCol w="858982">
                  <a:extLst>
                    <a:ext uri="{9D8B030D-6E8A-4147-A177-3AD203B41FA5}">
                      <a16:colId xmlns:a16="http://schemas.microsoft.com/office/drawing/2014/main" val="2115973016"/>
                    </a:ext>
                  </a:extLst>
                </a:gridCol>
                <a:gridCol w="858982">
                  <a:extLst>
                    <a:ext uri="{9D8B030D-6E8A-4147-A177-3AD203B41FA5}">
                      <a16:colId xmlns:a16="http://schemas.microsoft.com/office/drawing/2014/main" val="2451858061"/>
                    </a:ext>
                  </a:extLst>
                </a:gridCol>
                <a:gridCol w="858982">
                  <a:extLst>
                    <a:ext uri="{9D8B030D-6E8A-4147-A177-3AD203B41FA5}">
                      <a16:colId xmlns:a16="http://schemas.microsoft.com/office/drawing/2014/main" val="1420124401"/>
                    </a:ext>
                  </a:extLst>
                </a:gridCol>
                <a:gridCol w="858982">
                  <a:extLst>
                    <a:ext uri="{9D8B030D-6E8A-4147-A177-3AD203B41FA5}">
                      <a16:colId xmlns:a16="http://schemas.microsoft.com/office/drawing/2014/main" val="731514806"/>
                    </a:ext>
                  </a:extLst>
                </a:gridCol>
              </a:tblGrid>
              <a:tr h="375173"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Learning</a:t>
                      </a:r>
                      <a:r>
                        <a:rPr lang="en-US" baseline="0" dirty="0"/>
                        <a:t> Standards/ Outcomes</a:t>
                      </a:r>
                      <a:endParaRPr lang="en-US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Assessment Tasks</a:t>
                      </a:r>
                    </a:p>
                    <a:p>
                      <a:pPr algn="ctr"/>
                      <a:r>
                        <a:rPr lang="en-US" baseline="0"/>
                        <a:t>to Capture </a:t>
                      </a:r>
                      <a:r>
                        <a:rPr lang="en-US" baseline="0" dirty="0"/>
                        <a:t>Learning</a:t>
                      </a: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dirty="0"/>
                        <a:t>Differentiation of Evidence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4630729"/>
                  </a:ext>
                </a:extLst>
              </a:tr>
              <a:tr h="56276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/>
                        <a:t>Written/ Abstract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/>
                        <a:t>Oral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/>
                        <a:t>Visual/ Pictorial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/>
                        <a:t>Concrete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5054848"/>
                  </a:ext>
                </a:extLst>
              </a:tr>
              <a:tr h="966273">
                <a:tc rowSpan="3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200" b="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4390172"/>
                  </a:ext>
                </a:extLst>
              </a:tr>
              <a:tr h="3479394"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200" b="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621066"/>
                  </a:ext>
                </a:extLst>
              </a:tr>
              <a:tr h="1008207"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200" b="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5663932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650D7A6-A0F3-56A5-1AC0-7428CAAA0188}"/>
              </a:ext>
            </a:extLst>
          </p:cNvPr>
          <p:cNvSpPr txBox="1"/>
          <p:nvPr/>
        </p:nvSpPr>
        <p:spPr>
          <a:xfrm>
            <a:off x="0" y="6637097"/>
            <a:ext cx="221086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Differentiated Evidence of Learning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F0FF5F-B136-5180-EA79-3321FC89B388}"/>
              </a:ext>
            </a:extLst>
          </p:cNvPr>
          <p:cNvSpPr txBox="1"/>
          <p:nvPr/>
        </p:nvSpPr>
        <p:spPr>
          <a:xfrm>
            <a:off x="11141712" y="6612710"/>
            <a:ext cx="105028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S, Moore, 2025</a:t>
            </a:r>
          </a:p>
        </p:txBody>
      </p:sp>
    </p:spTree>
    <p:extLst>
      <p:ext uri="{BB962C8B-B14F-4D97-AF65-F5344CB8AC3E}">
        <p14:creationId xmlns:p14="http://schemas.microsoft.com/office/powerpoint/2010/main" val="2564929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Macintosh PowerPoint</Application>
  <PresentationFormat>Widescreen</PresentationFormat>
  <Paragraphs>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Shelley Moore</dc:creator>
  <cp:lastModifiedBy>Shelley Moore</cp:lastModifiedBy>
  <cp:revision>1</cp:revision>
  <dcterms:created xsi:type="dcterms:W3CDTF">2025-05-26T03:25:14Z</dcterms:created>
  <dcterms:modified xsi:type="dcterms:W3CDTF">2025-05-26T03:25:33Z</dcterms:modified>
</cp:coreProperties>
</file>