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4940" r:id="rId2"/>
    <p:sldId id="2393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2"/>
  </p:normalViewPr>
  <p:slideViewPr>
    <p:cSldViewPr snapToGrid="0">
      <p:cViewPr varScale="1">
        <p:scale>
          <a:sx n="115" d="100"/>
          <a:sy n="115" d="100"/>
        </p:scale>
        <p:origin x="920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9FEADB-860F-AA45-BCC4-5E2DE3EE716E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C2FB91-3DF8-F14B-9A5C-43BF3ADD42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98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EFC3F0-5037-3E4C-BCD4-F188704BA28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528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B2A1E0-D760-1449-A5C3-E45212E9EE0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558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8BDE8-31A2-60ED-0772-AEFDE9839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98403B-A1F4-F47E-BA73-65DDE2EE53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114CA9-50E3-30B4-55A9-F02A62FBD0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AF7285-03AD-344F-75DC-DC88D6DA8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C8734-F47D-8ABD-D66F-1FD5BC3E0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426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156996-0925-FBF2-E8AB-DC5AA9C76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D08C74-7BA1-B09C-F011-43318F9AE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E7872D-7251-0AC9-40D5-FBEA3E2DA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52EC6-835B-10F4-19B5-2C4EAFF3E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AE5F82-4086-BDFC-817C-4451720807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8668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E765985-B615-F91D-B363-017C4A921B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323DDA-F2E8-0B3D-FDE7-D2ED0C93F6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1E5B4D-7A84-7744-B5A2-8E6AE5A20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BD99FB-FCE8-F360-9B6A-6EAD86F23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5A6183-C635-4280-8380-3C5D4A308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030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82DE8-9803-686A-97AA-54BAA7110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09FDC4-DFE3-53F9-EC7C-EA0C38418C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E06EB-08EB-0E3E-7412-DF8C683FE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53E2B-B079-C2D4-65C2-D106CE996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B3EDF5-E9AA-6E3B-8326-81F31F140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46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6A842-E6EE-1B9B-7C95-FD2C3788A6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E6D811-120C-C845-204C-C2F4CB6DD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A350A-853E-8E74-9CAF-74636242E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6FEF16-CC23-769A-424A-96D31E2A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45D173-C118-73DA-1322-617F53346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5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6BAC6-66FB-DEC3-40C2-F2E7A75FB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5BDED-9185-0E34-E7D4-17F8BE88033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E640E6-78C5-A61E-97EC-8F1D066347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2CFD881-C844-169C-260C-361ED09C7C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BC6D0-5D1D-F74A-E997-2530744BF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FC612-3852-76B9-FA8B-B7E2E54DF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22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3C3397-9800-998D-F830-22DDFB296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5010C-C67C-9899-6439-00249335F7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49ABD1-3150-B370-42FF-F60E9E661F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98DBE0B-86A2-2DAE-C815-CD40EF4A26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F59B65-2CCB-092E-6115-03043833324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8E95A0-3116-5A4A-D810-C3CC55F2B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768E186-D595-7FE0-05EC-635ABA5FA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96D7500-2BAF-6FE8-5ED8-1FEA95977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311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5AA65-3751-4CF6-C60A-BA0279B34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B716DA-8401-670C-CAEA-C20C2106DF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DC00C8-DD6F-6880-DC93-F8276B65A2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5CFB1B-471D-012E-83A5-EF9BA832A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06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C30607-F9E6-56E1-29BF-3A475BD08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961B585-5C24-1818-CFBE-7D760A38D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EC8492-6791-2B3F-5DCC-799D32D68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287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034A0-FD4F-C3C4-29ED-7B4324F85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A31C75-ECAD-BA55-9BB1-4681E9E75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6B54FE-C0A0-2E07-C358-DA9736DA17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92CD45-EAD1-3FDD-2953-E3F205FED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A54462-33EC-122D-5617-9D6FB8FC0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50B359-143E-ACB6-6103-DCB4C5D9B4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532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C84CC-59EB-1B2F-FCAB-B02D3115C8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0D7F14-CB63-8077-2171-BC958D1681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1CCC44-32D8-123A-942A-2894E9F39D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A944B4-C2F3-8802-8F27-BF3E8B555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F1D7AC-8EAF-2022-3C1F-8444DCB87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523D93-21A9-06CB-8A1B-8FBAB9FDB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334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7202D0-B7E7-BA75-BDB7-8567EAACC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2634A9-79B2-83C7-9950-8F078BD6C4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D3A0EE-9DB5-9596-F8C0-7390ADD49B8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F0A0C0-B29F-D747-BBB3-F1A16E8C2341}" type="datetimeFigureOut">
              <a:rPr lang="en-US" smtClean="0"/>
              <a:t>10/16/25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0F7906-5031-3F47-16C2-3AD0B5A834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19933-5227-391A-5AD3-BF0B8EBDD8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B19C06-612B-F341-BEC0-65ED9924CA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88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C8F9199C-6A69-FF86-54E0-D66FC2D026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700" y="316923"/>
            <a:ext cx="10994736" cy="6142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0748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26E3F6C-C44C-E0EB-5929-50C3340D3E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6172133"/>
            <a:ext cx="12193200" cy="685867"/>
          </a:xfrm>
          <a:prstGeom prst="rect">
            <a:avLst/>
          </a:prstGeom>
        </p:spPr>
      </p:pic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D5A4DAA6-8C2F-BFC5-95A4-E0F13C8516FC}"/>
              </a:ext>
            </a:extLst>
          </p:cNvPr>
          <p:cNvGraphicFramePr>
            <a:graphicFrameLocks noGrp="1"/>
          </p:cNvGraphicFramePr>
          <p:nvPr/>
        </p:nvGraphicFramePr>
        <p:xfrm>
          <a:off x="252247" y="249543"/>
          <a:ext cx="11687505" cy="56542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7501">
                  <a:extLst>
                    <a:ext uri="{9D8B030D-6E8A-4147-A177-3AD203B41FA5}">
                      <a16:colId xmlns:a16="http://schemas.microsoft.com/office/drawing/2014/main" val="3708784028"/>
                    </a:ext>
                  </a:extLst>
                </a:gridCol>
                <a:gridCol w="2337501">
                  <a:extLst>
                    <a:ext uri="{9D8B030D-6E8A-4147-A177-3AD203B41FA5}">
                      <a16:colId xmlns:a16="http://schemas.microsoft.com/office/drawing/2014/main" val="1424230620"/>
                    </a:ext>
                  </a:extLst>
                </a:gridCol>
                <a:gridCol w="2337501">
                  <a:extLst>
                    <a:ext uri="{9D8B030D-6E8A-4147-A177-3AD203B41FA5}">
                      <a16:colId xmlns:a16="http://schemas.microsoft.com/office/drawing/2014/main" val="2446427536"/>
                    </a:ext>
                  </a:extLst>
                </a:gridCol>
                <a:gridCol w="2337501">
                  <a:extLst>
                    <a:ext uri="{9D8B030D-6E8A-4147-A177-3AD203B41FA5}">
                      <a16:colId xmlns:a16="http://schemas.microsoft.com/office/drawing/2014/main" val="3656387821"/>
                    </a:ext>
                  </a:extLst>
                </a:gridCol>
                <a:gridCol w="2337501">
                  <a:extLst>
                    <a:ext uri="{9D8B030D-6E8A-4147-A177-3AD203B41FA5}">
                      <a16:colId xmlns:a16="http://schemas.microsoft.com/office/drawing/2014/main" val="3955414328"/>
                    </a:ext>
                  </a:extLst>
                </a:gridCol>
              </a:tblGrid>
              <a:tr h="383623">
                <a:tc gridSpan="5">
                  <a:txBody>
                    <a:bodyPr/>
                    <a:lstStyle/>
                    <a:p>
                      <a:pPr algn="ctr"/>
                      <a:r>
                        <a:rPr lang="en-US" sz="1800" b="1" i="0" dirty="0">
                          <a:latin typeface="Calibri" panose="020F0502020204030204" pitchFamily="34" charset="0"/>
                          <a:ea typeface="Roboto Condensed" panose="02000000000000000000" pitchFamily="2" charset="0"/>
                          <a:cs typeface="Calibri" panose="020F0502020204030204" pitchFamily="34" charset="0"/>
                        </a:rPr>
                        <a:t>Getting to Know Children &amp; Family Dimensions – Family Interviews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081575"/>
                  </a:ext>
                </a:extLst>
              </a:tr>
              <a:tr h="271810"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Child: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Child: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Child: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Child: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1" i="0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Child: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1023420"/>
                  </a:ext>
                </a:extLst>
              </a:tr>
              <a:tr h="896089"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identities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identities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identities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identities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identities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664225"/>
                  </a:ext>
                </a:extLst>
              </a:tr>
              <a:tr h="9853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interests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interests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interests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interests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interests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 and your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005959"/>
                  </a:ext>
                </a:extLst>
              </a:tr>
              <a:tr h="9853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strengths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strengths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strengths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strengths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are the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strengths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of your child?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0834615"/>
                  </a:ext>
                </a:extLst>
              </a:tr>
              <a:tr h="9853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hard for your child in this community? What do they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 support 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hard for your child in this community? What do they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 support 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hard for your child in this community? What do they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 support 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hard for your child in this community? What do they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 support 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hard for your child in this community? What do they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need support 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with?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6913200"/>
                  </a:ext>
                </a:extLst>
              </a:tr>
              <a:tr h="111368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getting in the way 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your child to feel a sense of belonging and success in this community? What is getting in the way for the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getting in the way 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your child to feel a sense of belonging and success in this community? What is getting in the way for the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getting in the way 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your child to feel a sense of belonging and success in this community? What is getting in the way for the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getting in the way 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your child to feel a sense of belonging and success in this community? What is getting in the way for the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What is </a:t>
                      </a:r>
                      <a:r>
                        <a:rPr lang="en-US" sz="1200" b="1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getting in the way </a:t>
                      </a:r>
                      <a:r>
                        <a:rPr lang="en-US" sz="1200" b="0" i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your child to feel a sense of belonging and success in this community? What is getting in the way for the family?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958780"/>
                  </a:ext>
                </a:extLst>
              </a:tr>
            </a:tbl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22AF0C0D-2AE3-A322-434A-3787517C6FAF}"/>
              </a:ext>
            </a:extLst>
          </p:cNvPr>
          <p:cNvSpPr/>
          <p:nvPr/>
        </p:nvSpPr>
        <p:spPr>
          <a:xfrm>
            <a:off x="119707" y="6299192"/>
            <a:ext cx="323309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Children &amp; Family Dimensions Interview </a:t>
            </a:r>
          </a:p>
          <a:p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Shelley Moore, 2023</a:t>
            </a:r>
          </a:p>
        </p:txBody>
      </p:sp>
    </p:spTree>
    <p:extLst>
      <p:ext uri="{BB962C8B-B14F-4D97-AF65-F5344CB8AC3E}">
        <p14:creationId xmlns:p14="http://schemas.microsoft.com/office/powerpoint/2010/main" val="37914799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Microsoft Macintosh PowerPoint</Application>
  <PresentationFormat>Widescreen</PresentationFormat>
  <Paragraphs>35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Shelley Moore</dc:creator>
  <cp:lastModifiedBy>Shelley Moore</cp:lastModifiedBy>
  <cp:revision>1</cp:revision>
  <dcterms:created xsi:type="dcterms:W3CDTF">2025-10-16T23:32:05Z</dcterms:created>
  <dcterms:modified xsi:type="dcterms:W3CDTF">2025-10-16T23:32:25Z</dcterms:modified>
</cp:coreProperties>
</file>