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94"/>
  </p:normalViewPr>
  <p:slideViewPr>
    <p:cSldViewPr snapToGrid="0">
      <p:cViewPr varScale="1">
        <p:scale>
          <a:sx n="103" d="100"/>
          <a:sy n="103" d="100"/>
        </p:scale>
        <p:origin x="20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3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6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99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04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7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58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0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02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0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7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BD8B12-7863-1E40-A9DB-65C8539A5B0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786681-A938-0E44-87C0-C6465FBB9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5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65D243-AE44-5D29-6C5B-773BAE9BC1C4}"/>
              </a:ext>
            </a:extLst>
          </p:cNvPr>
          <p:cNvSpPr/>
          <p:nvPr/>
        </p:nvSpPr>
        <p:spPr>
          <a:xfrm>
            <a:off x="279467" y="1356360"/>
            <a:ext cx="5738273" cy="67818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dirty="0">
                <a:solidFill>
                  <a:schemeClr val="tx1"/>
                </a:solidFill>
              </a:rPr>
              <a:t>Class: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CD84E5-1010-DB1A-DD04-43F371099071}"/>
              </a:ext>
            </a:extLst>
          </p:cNvPr>
          <p:cNvSpPr/>
          <p:nvPr/>
        </p:nvSpPr>
        <p:spPr>
          <a:xfrm>
            <a:off x="279468" y="675821"/>
            <a:ext cx="8567969" cy="522784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dirty="0">
                <a:solidFill>
                  <a:schemeClr val="tx1"/>
                </a:solidFill>
              </a:rPr>
              <a:t>Planning Team: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461E11-FE74-610D-20BA-6ED30F0D186C}"/>
              </a:ext>
            </a:extLst>
          </p:cNvPr>
          <p:cNvSpPr/>
          <p:nvPr/>
        </p:nvSpPr>
        <p:spPr>
          <a:xfrm>
            <a:off x="6166022" y="1356360"/>
            <a:ext cx="2681415" cy="67818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dirty="0">
                <a:solidFill>
                  <a:schemeClr val="tx1"/>
                </a:solidFill>
              </a:rPr>
              <a:t>Target Student: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307255-96CE-7FE2-BA07-7A952A4ADF11}"/>
              </a:ext>
            </a:extLst>
          </p:cNvPr>
          <p:cNvSpPr/>
          <p:nvPr/>
        </p:nvSpPr>
        <p:spPr>
          <a:xfrm>
            <a:off x="279466" y="2261689"/>
            <a:ext cx="5738273" cy="62484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dirty="0">
                <a:solidFill>
                  <a:schemeClr val="tx1"/>
                </a:solidFill>
              </a:rPr>
              <a:t>Prioritized Needs Area: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68FEB7-C924-F6CD-4525-3DE710B5E734}"/>
              </a:ext>
            </a:extLst>
          </p:cNvPr>
          <p:cNvSpPr/>
          <p:nvPr/>
        </p:nvSpPr>
        <p:spPr>
          <a:xfrm>
            <a:off x="6166022" y="2261689"/>
            <a:ext cx="2681414" cy="62484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dirty="0">
                <a:solidFill>
                  <a:schemeClr val="tx1"/>
                </a:solidFill>
              </a:rPr>
              <a:t>Prioritized Need Area: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333769-A8C7-2338-2718-C0D33DB98636}"/>
              </a:ext>
            </a:extLst>
          </p:cNvPr>
          <p:cNvSpPr/>
          <p:nvPr/>
        </p:nvSpPr>
        <p:spPr>
          <a:xfrm>
            <a:off x="279465" y="3198042"/>
            <a:ext cx="5738273" cy="77343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dirty="0">
                <a:solidFill>
                  <a:schemeClr val="tx1"/>
                </a:solidFill>
              </a:rPr>
              <a:t>Targeted Core Competency Areas: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1DC13-17F2-8AC5-0357-1DAC00426E39}"/>
              </a:ext>
            </a:extLst>
          </p:cNvPr>
          <p:cNvSpPr/>
          <p:nvPr/>
        </p:nvSpPr>
        <p:spPr>
          <a:xfrm>
            <a:off x="279465" y="4244340"/>
            <a:ext cx="5738272" cy="125730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dirty="0">
                <a:solidFill>
                  <a:schemeClr val="tx1"/>
                </a:solidFill>
              </a:rPr>
              <a:t>Targeted Core Competency Goals: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ACE603-44A5-49B0-C70E-08CB7ACAB097}"/>
              </a:ext>
            </a:extLst>
          </p:cNvPr>
          <p:cNvSpPr/>
          <p:nvPr/>
        </p:nvSpPr>
        <p:spPr>
          <a:xfrm>
            <a:off x="6166022" y="3198042"/>
            <a:ext cx="2681414" cy="77343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dirty="0">
                <a:solidFill>
                  <a:schemeClr val="tx1"/>
                </a:solidFill>
              </a:rPr>
              <a:t>Targeted Core Competency Area: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54F058-B6C3-0241-DE55-ADABE04A08FC}"/>
              </a:ext>
            </a:extLst>
          </p:cNvPr>
          <p:cNvSpPr/>
          <p:nvPr/>
        </p:nvSpPr>
        <p:spPr>
          <a:xfrm>
            <a:off x="6166022" y="4244340"/>
            <a:ext cx="2681414" cy="125730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50" dirty="0">
                <a:solidFill>
                  <a:schemeClr val="tx1"/>
                </a:solidFill>
              </a:rPr>
              <a:t>Targeted Core Competency Goals: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7C0C35-87B4-41B1-C3F9-EB759FE73B60}"/>
              </a:ext>
            </a:extLst>
          </p:cNvPr>
          <p:cNvSpPr txBox="1"/>
          <p:nvPr/>
        </p:nvSpPr>
        <p:spPr>
          <a:xfrm>
            <a:off x="127069" y="204289"/>
            <a:ext cx="3429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50" dirty="0"/>
              <a:t>Needs Based Support Planning</a:t>
            </a:r>
          </a:p>
        </p:txBody>
      </p:sp>
    </p:spTree>
    <p:extLst>
      <p:ext uri="{BB962C8B-B14F-4D97-AF65-F5344CB8AC3E}">
        <p14:creationId xmlns:p14="http://schemas.microsoft.com/office/powerpoint/2010/main" val="260619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40</Words>
  <Application>Microsoft Macintosh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2025-11-20T21:32:11Z</dcterms:created>
  <dcterms:modified xsi:type="dcterms:W3CDTF">2025-11-20T21:33:23Z</dcterms:modified>
</cp:coreProperties>
</file>