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9"/>
    <p:restoredTop sz="94830"/>
  </p:normalViewPr>
  <p:slideViewPr>
    <p:cSldViewPr snapToGrid="0">
      <p:cViewPr varScale="1">
        <p:scale>
          <a:sx n="117" d="100"/>
          <a:sy n="117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70FB8-F087-684F-AA42-0B846400BD61}" type="datetimeFigureOut">
              <a:rPr lang="en-US" smtClean="0"/>
              <a:t>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C03EE-B6C2-4E4E-A680-9F6C68FC7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48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formatting of this one, but need some of the content from the other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C03EE-B6C2-4E4E-A680-9F6C68FC74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24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A89B3-956C-5A86-D8AC-8E943A018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BEB193-A3C3-5950-50CD-F3C31CDAB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AA2DF-7A8B-46BE-39B4-0770ECC05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92910-4A35-78B2-CA37-1825F8484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44FF4-ECBD-63F6-B75F-FC393295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9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1E53B-A91D-A63A-B852-0493A0FB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C0C1B3-486E-1766-21EE-AEC8732AD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559E9-AA3D-37A4-78A3-F48B5B42A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0AB41-C455-4FE2-8B74-E83A2E638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72B89-F992-2AB3-A607-50B36A261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2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BAA50D-4FC4-7925-ACFC-92DE9C6BA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29ADA-FC66-AA5B-531E-1C59498AA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0A03E-0651-2FDD-8BF6-1A30EEF8B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30A13-F767-9291-96A8-E3F88EE9B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44FF3-4477-0F32-55F6-6FEBC36C2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5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3CA6D-AF0E-58D1-C715-A1163C53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E5411-57CF-A50A-0FFF-A181DD983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700B0-E1D2-C279-423B-18563E4AD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3E3EE-B14E-CBD5-C53F-741F223C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32ABE-53E2-70CE-43EB-6F7A011E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9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10AB2-9F02-42C5-DA64-461BC121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278E2-6EC3-F95A-1C80-E11853E40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E3B06-41F4-A623-A90B-7E472F4EA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628C4-003B-1F35-32AC-C069AA9C4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647E6-CA52-ED99-0F83-1831758DE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5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62884-FC98-6235-3EF5-C3D9EE42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4F9FA-5988-0CE4-6879-A7B6F158A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20A8D-8F56-F933-8D48-047961E2B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5EBC9D-6742-1DFE-C803-23F6B759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5FEF0-B147-D716-9597-7E5FB9CCC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A139E-9B61-1A54-4E09-A0E396071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0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C179D-E2D5-1946-A1C7-69269FB7F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30AE5-6382-01FC-BBBD-3C8A7246C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E5273-8DC1-AA74-8B66-4D19760A1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823375-FCB7-7778-E591-D580A04BB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B6D2B-AEF7-0075-F320-2D24500F0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4C2C12-3125-3269-A0ED-8954FCDBC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DF49D8-98A1-EA04-A79E-3B790A0D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B59DC-5459-3158-D855-86161B58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4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E3B56-6CCD-CE98-8A77-B191E554B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7FF44-9A2D-809D-0186-DFB2FB44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7B1F2-F1EF-5775-1EEF-F8CFD004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6CD59F-94E5-B478-7A02-25D66E42E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7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AC82F0-85B1-E38B-0FBB-C4BBEB1D2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27FE4-7959-8F0E-C117-66478F2A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89CC88-6F1B-12F2-AB57-E4FBFFE2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3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7789-096C-6774-70D4-571BA1554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C602C-CC2E-2C2D-57AF-7FDC43483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5C9A07-B72D-5DF5-CF3E-C2E2839FF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4189D-B795-1981-B39C-595FDCB3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19E7E-F199-6283-5C3A-45EF37F6E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7F6FD-A057-428D-9A44-2248FA8DE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5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C83D6-430C-DDF3-E1B9-4F6DE45A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27DBA5-9FDD-DC9C-392B-9D26D73FC6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00A46-8717-5376-2E4F-1A9377D6B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F7352-A306-7978-4D74-D427C5952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A5856-4F45-3D71-B625-0CB11640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2A64A-1668-FFD0-B6BE-3E0E5074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4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576B70-4C64-BBD1-EF7F-87495400B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2EB48-EAC1-6281-DF63-3ED78BB2C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9E6B-99DA-5E57-1CAB-42048830F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E665CE-F9A6-A04F-B460-64F8E54A8853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16EFA-D269-DB53-DD72-9DC8CAF97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C0277-C43A-889B-0F58-C0AA9BBB0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D6F3AC-11A5-FF4B-AEE7-DDE9E1E7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0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91DF2A-2419-2D33-63B8-5EB0017AF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593115"/>
              </p:ext>
            </p:extLst>
          </p:nvPr>
        </p:nvGraphicFramePr>
        <p:xfrm>
          <a:off x="190005" y="177117"/>
          <a:ext cx="11863450" cy="5632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804">
                  <a:extLst>
                    <a:ext uri="{9D8B030D-6E8A-4147-A177-3AD203B41FA5}">
                      <a16:colId xmlns:a16="http://schemas.microsoft.com/office/drawing/2014/main" val="3347928683"/>
                    </a:ext>
                  </a:extLst>
                </a:gridCol>
                <a:gridCol w="3118834">
                  <a:extLst>
                    <a:ext uri="{9D8B030D-6E8A-4147-A177-3AD203B41FA5}">
                      <a16:colId xmlns:a16="http://schemas.microsoft.com/office/drawing/2014/main" val="3599015421"/>
                    </a:ext>
                  </a:extLst>
                </a:gridCol>
                <a:gridCol w="6318501">
                  <a:extLst>
                    <a:ext uri="{9D8B030D-6E8A-4147-A177-3AD203B41FA5}">
                      <a16:colId xmlns:a16="http://schemas.microsoft.com/office/drawing/2014/main" val="1247584504"/>
                    </a:ext>
                  </a:extLst>
                </a:gridCol>
              </a:tblGrid>
              <a:tr h="281932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Class: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Area(s):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Planning Team: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37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Big Idea(s): 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 Guiding Question(s): 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92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Vocabulary to know and use (content):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Vocabulary to know and use (skills &amp; competencies):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752725"/>
                  </a:ext>
                </a:extLst>
              </a:tr>
              <a:tr h="281932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 Goals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Curricular Language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dirty="0"/>
                        <a:t>Curricular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Student friendly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39396"/>
                  </a:ext>
                </a:extLst>
              </a:tr>
              <a:tr h="53524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Content Goal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types of forces (2)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know…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24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Content Goal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b="0" dirty="0"/>
                        <a:t>Story/text: elements of a story (2/3)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know…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8804"/>
                  </a:ext>
                </a:extLst>
              </a:tr>
              <a:tr h="634027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Curricular Competency Goal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Making: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a product using known procedures or through modelling of others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(2/3)</a:t>
                      </a:r>
                      <a:endParaRPr lang="en-CA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can…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86743"/>
                  </a:ext>
                </a:extLst>
              </a:tr>
              <a:tr h="6404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Curricular Competency Goal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Safely manipulate materials to test ideas and predictions (2/3)</a:t>
                      </a:r>
                      <a:endParaRPr lang="en-US" sz="1200" b="0" dirty="0"/>
                    </a:p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can…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114726"/>
                  </a:ext>
                </a:extLst>
              </a:tr>
              <a:tr h="662042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Curricular Competency Goal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and create a variety of communication forms for different purposes and audiences (2/3)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can…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192642"/>
                  </a:ext>
                </a:extLst>
              </a:tr>
              <a:tr h="623006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Curricular Competency Goal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and creating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 elements, processes, materials, movements, technologies, tools, and techniques of the arts (2/3)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can…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218775"/>
                  </a:ext>
                </a:extLst>
              </a:tr>
              <a:tr h="53174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Core Competency Goal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CA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1" dirty="0"/>
                        <a:t>Creative Thinking</a:t>
                      </a:r>
                      <a:r>
                        <a:rPr lang="en-CA" sz="1200" b="0" dirty="0"/>
                        <a:t>: </a:t>
                      </a:r>
                    </a:p>
                    <a:p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get ideas when I use my senses to explore. My play ideas are fun for me and make me happy. I make my ideas work or I change what I am doing.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 are…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42041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0104653-D7E4-B0E1-5CA2-E919AF9D0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EDA7B80-2CEC-E15D-3A53-BB512FE8FC10}"/>
              </a:ext>
            </a:extLst>
          </p:cNvPr>
          <p:cNvSpPr/>
          <p:nvPr/>
        </p:nvSpPr>
        <p:spPr>
          <a:xfrm>
            <a:off x="119707" y="6299192"/>
            <a:ext cx="40739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Backwards Design Unit Planning Template: BC Curriculum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3159287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18571</TotalTime>
  <Words>117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5</cp:revision>
  <dcterms:created xsi:type="dcterms:W3CDTF">2024-05-08T19:38:47Z</dcterms:created>
  <dcterms:modified xsi:type="dcterms:W3CDTF">2025-01-14T16:36:25Z</dcterms:modified>
</cp:coreProperties>
</file>