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5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2683"/>
  </p:normalViewPr>
  <p:slideViewPr>
    <p:cSldViewPr snapToGrid="0">
      <p:cViewPr varScale="1">
        <p:scale>
          <a:sx n="51" d="100"/>
          <a:sy n="51" d="100"/>
        </p:scale>
        <p:origin x="14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1E24E-8D1D-90B9-E91C-1AF6BE232B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662C3F-909A-2281-817D-BB27FE28BE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23DD67-431D-6D2E-39D4-61D360C39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BC47-59C0-A745-B631-06B971EE0DA0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8BC6E-E2DE-8354-D3F3-7D89F1524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0B793-D625-4368-552A-7473526C9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C380-8072-974D-B7CD-39341EAE6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09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43BAE-274E-AF36-0A5E-D7A08C771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EEA191-DEA6-396F-5834-2F1D1ACFE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8DB95-3BFE-36F8-0DAF-0271F8B4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BC47-59C0-A745-B631-06B971EE0DA0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25207-2108-3151-FDC2-2510E67FF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5AC4B-C487-DCE6-3891-552803959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C380-8072-974D-B7CD-39341EAE6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41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B0CACE-201D-AB94-F1D5-38C8801BA0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00A49-2DF8-F2A1-F4BC-F4CF35231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D70777-F81D-5A65-51AD-5FC843568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BC47-59C0-A745-B631-06B971EE0DA0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8F354-8460-A142-17B3-8BC3BBC8E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AC25E-23AD-DC90-CDC1-EA3817C98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C380-8072-974D-B7CD-39341EAE6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81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BEF6F-8E42-811A-C445-B08451DAB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089C4-64CC-719C-0D7A-611C0BBF3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57DF3B-BA1D-881A-6BC0-3FE3D271C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BC47-59C0-A745-B631-06B971EE0DA0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27D2A-0386-9A99-2C07-D5F65F527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3ECEB-9EBD-08A8-8D11-EC9E548D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C380-8072-974D-B7CD-39341EAE6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82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82429-8308-6ED7-82A4-86A6F3FFB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752CBF-96ED-B015-FC79-2D71B9B8D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C4512-C520-0962-36B2-876600F89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BC47-59C0-A745-B631-06B971EE0DA0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621F1-8E23-4BA8-ACF6-7CADCA785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7851C-A632-FEB2-C030-451F9A18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C380-8072-974D-B7CD-39341EAE6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E95B9-31DB-B022-91FD-09045951B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0FBC6-187A-0777-DFAE-D72DBE8D64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584B89-A864-BA08-AB3F-8CD9FC201A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705A55-549F-649B-2E30-5818ECA58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BC47-59C0-A745-B631-06B971EE0DA0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E1E711-EB22-1354-7288-F96EC97D2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6A80F2-A3F8-635E-F8F3-6A8C7CC2C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C380-8072-974D-B7CD-39341EAE6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457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281AF-2D8E-15B6-0E18-7EB418CCF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B207C-FA6C-8276-9029-A8B0E9498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2B433B-3FE6-968E-F954-26F0D18AB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6C194E-CFDC-7556-E0B2-DBC47AB669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437B45-0AAE-377F-BE38-1234CD284E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30B450-05DD-7F97-8C8A-CA43DB72D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BC47-59C0-A745-B631-06B971EE0DA0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7C33EB-CCC4-4FC5-1F7B-683254546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0E72B4-0B7F-4DEE-D1A3-DDF023621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C380-8072-974D-B7CD-39341EAE6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534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3E0BB-C460-B998-B04A-4CF8F7551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A00C0B-2625-87A5-997D-AAE485AC4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BC47-59C0-A745-B631-06B971EE0DA0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350F82-9BA7-A823-0C1E-4661DD51F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C8B2C1-6B26-A646-9745-ACA80B433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C380-8072-974D-B7CD-39341EAE6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13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0C8ADD-27CD-3557-7340-569537FF6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BC47-59C0-A745-B631-06B971EE0DA0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A8CDA8-6650-7D0F-9FE6-4EDFFAD97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48B46F-4F57-9CD1-6C40-C4645C6FB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C380-8072-974D-B7CD-39341EAE6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88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C2692-9C5E-53D7-BC56-2A8791772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52ACB-0FF0-3C1C-2184-FD129E159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4F5984-5413-5F64-A6C5-2C104DEC6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069363-662C-2F41-A7BB-CF24DA950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BC47-59C0-A745-B631-06B971EE0DA0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5D765F-8EFA-36D5-C7D7-1186296E4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31976B-AB6B-24E9-0E10-27A198961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C380-8072-974D-B7CD-39341EAE6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45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417C9-C4A7-D84F-3138-F9620BAE8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1C8E03-EDB9-8C68-904F-BD01D8126A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1D2385-3C99-E90A-7888-B2549AC229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42F3E-CCAB-E186-8338-20CB1FCAE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BC47-59C0-A745-B631-06B971EE0DA0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D90A7-33B1-5844-07DC-E0BD1564E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1ABD28-8B7B-CF16-5FF0-1920C35F5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C380-8072-974D-B7CD-39341EAE6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7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63194D-6905-7D28-D462-77D936236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29D433-619C-22AA-8642-9DA09E588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235CF-5ED5-FB8F-E67C-4A3F189A6D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1EBC47-59C0-A745-B631-06B971EE0DA0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C5D8F-BAC3-1D7D-17AF-6A5590E0F5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F846C-10F3-42B0-9174-3493C2CAD1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A2C380-8072-974D-B7CD-39341EAE6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0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FF288-893F-8447-9CF2-A7317AD8D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8CCC718-BEB6-2881-38F0-24868AC92E0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6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0C693D-88CA-EC3E-FBEC-65D49CB83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841" y="47926"/>
            <a:ext cx="10782300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Making Collaborative Decisions: A Menu of Support</a:t>
            </a:r>
            <a:br>
              <a:rPr lang="en-US" sz="32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Options for how I (a support teacher) can support you (a classroom teacher) to support this class?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442DD1-2170-3A02-A718-AEEAA17E58C5}"/>
              </a:ext>
            </a:extLst>
          </p:cNvPr>
          <p:cNvSpPr txBox="1">
            <a:spLocks/>
          </p:cNvSpPr>
          <p:nvPr/>
        </p:nvSpPr>
        <p:spPr>
          <a:xfrm>
            <a:off x="6718738" y="1825625"/>
            <a:ext cx="454309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sz="2000" dirty="0"/>
          </a:p>
          <a:p>
            <a:endParaRPr lang="en-US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  <a:p>
            <a:endParaRPr lang="en-US" sz="2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C3A7CE-2C16-E88D-9803-E9F2BC6A5F80}"/>
              </a:ext>
            </a:extLst>
          </p:cNvPr>
          <p:cNvSpPr txBox="1"/>
          <p:nvPr/>
        </p:nvSpPr>
        <p:spPr>
          <a:xfrm>
            <a:off x="0" y="6588535"/>
            <a:ext cx="6096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</a:rPr>
              <a:t>Menu of Support: Adapted from L. Schnellert, 2011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8227286E-936A-FBC0-7AE7-9944A90E82E0}"/>
              </a:ext>
            </a:extLst>
          </p:cNvPr>
          <p:cNvSpPr/>
          <p:nvPr/>
        </p:nvSpPr>
        <p:spPr>
          <a:xfrm>
            <a:off x="643776" y="1428573"/>
            <a:ext cx="3497999" cy="496081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AA0A4B-B37C-D108-A8AD-72AC6EF4AB59}"/>
              </a:ext>
            </a:extLst>
          </p:cNvPr>
          <p:cNvSpPr txBox="1"/>
          <p:nvPr/>
        </p:nvSpPr>
        <p:spPr>
          <a:xfrm>
            <a:off x="10702227" y="6596390"/>
            <a:ext cx="154764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</a:rPr>
              <a:t>Dr. Shelley Moore,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35F9F-04EE-E4B4-5C9F-90CA654C6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165" y="1531583"/>
            <a:ext cx="300153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300" b="1" dirty="0"/>
              <a:t>Classroom Support</a:t>
            </a:r>
          </a:p>
          <a:p>
            <a:pPr>
              <a:buFont typeface="Wingdings" pitchFamily="2" charset="2"/>
              <a:buChar char="q"/>
            </a:pPr>
            <a:r>
              <a:rPr lang="en-US" sz="1300" dirty="0"/>
              <a:t> </a:t>
            </a:r>
          </a:p>
          <a:p>
            <a:pPr>
              <a:buFont typeface="Wingdings" pitchFamily="2" charset="2"/>
              <a:buChar char="q"/>
            </a:pPr>
            <a:endParaRPr lang="en-US" sz="1300" dirty="0"/>
          </a:p>
          <a:p>
            <a:pPr>
              <a:buFont typeface="Wingdings" pitchFamily="2" charset="2"/>
              <a:buChar char="q"/>
            </a:pPr>
            <a:endParaRPr lang="en-US" sz="1300" dirty="0"/>
          </a:p>
          <a:p>
            <a:pPr>
              <a:buFont typeface="Wingdings" pitchFamily="2" charset="2"/>
              <a:buChar char="q"/>
            </a:pPr>
            <a:endParaRPr lang="en-US" sz="130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8C737437-76FF-FC37-35E8-164016B6C073}"/>
              </a:ext>
            </a:extLst>
          </p:cNvPr>
          <p:cNvSpPr/>
          <p:nvPr/>
        </p:nvSpPr>
        <p:spPr>
          <a:xfrm>
            <a:off x="4400923" y="1426160"/>
            <a:ext cx="3566136" cy="496081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EB9BB0DB-7B13-F7D0-ACA9-F9E2A5D8EA0D}"/>
              </a:ext>
            </a:extLst>
          </p:cNvPr>
          <p:cNvSpPr/>
          <p:nvPr/>
        </p:nvSpPr>
        <p:spPr>
          <a:xfrm>
            <a:off x="8239870" y="1425863"/>
            <a:ext cx="3497999" cy="496081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AA82E30-DBE1-08BF-E367-4979B7B42A1F}"/>
              </a:ext>
            </a:extLst>
          </p:cNvPr>
          <p:cNvSpPr txBox="1">
            <a:spLocks/>
          </p:cNvSpPr>
          <p:nvPr/>
        </p:nvSpPr>
        <p:spPr>
          <a:xfrm>
            <a:off x="4623314" y="1548774"/>
            <a:ext cx="3098262" cy="47533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300" b="1" dirty="0"/>
              <a:t>Classroom Support Cont.</a:t>
            </a:r>
          </a:p>
          <a:p>
            <a:pPr>
              <a:buFont typeface="Wingdings" pitchFamily="2" charset="2"/>
              <a:buChar char="q"/>
            </a:pPr>
            <a:r>
              <a:rPr lang="en-US" sz="1300" dirty="0"/>
              <a:t> </a:t>
            </a:r>
          </a:p>
          <a:p>
            <a:pPr>
              <a:buFont typeface="Wingdings" pitchFamily="2" charset="2"/>
              <a:buChar char="q"/>
            </a:pPr>
            <a:endParaRPr lang="en-US" sz="13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6179564-BB93-FB7E-A30A-A59CAD9EE971}"/>
              </a:ext>
            </a:extLst>
          </p:cNvPr>
          <p:cNvSpPr txBox="1">
            <a:spLocks/>
          </p:cNvSpPr>
          <p:nvPr/>
        </p:nvSpPr>
        <p:spPr>
          <a:xfrm>
            <a:off x="8596544" y="1583500"/>
            <a:ext cx="2903308" cy="46455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300" b="1" dirty="0"/>
              <a:t>Individual Student Support</a:t>
            </a:r>
          </a:p>
          <a:p>
            <a:pPr>
              <a:buFont typeface="Wingdings" pitchFamily="2" charset="2"/>
              <a:buChar char="q"/>
            </a:pPr>
            <a:r>
              <a:rPr lang="en-US" sz="13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3751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Macintosh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Office Theme</vt:lpstr>
      <vt:lpstr>Making Collaborative Decisions: A Menu of Support Options for how I (a support teacher) can support you (a classroom teacher) to support this class?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2024-12-11T22:04:18Z</dcterms:created>
  <dcterms:modified xsi:type="dcterms:W3CDTF">2024-12-11T22:04:40Z</dcterms:modified>
</cp:coreProperties>
</file>