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204" r:id="rId2"/>
    <p:sldId id="220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94"/>
  </p:normalViewPr>
  <p:slideViewPr>
    <p:cSldViewPr snapToGrid="0">
      <p:cViewPr varScale="1">
        <p:scale>
          <a:sx n="103" d="100"/>
          <a:sy n="103" d="100"/>
        </p:scale>
        <p:origin x="1040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9BAE9-60E0-3C4D-3308-F2B1913888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836E7C-87D3-BC7C-0EAC-9A6379A0F0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E8EF1C-56CD-838B-C527-E33DC7FDC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DD94-A6F5-6E42-B241-8C2A9AAEBB08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B7880-228B-9543-B27F-294BE02FB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BC2E9A-CDAE-1DE2-600C-58F09715F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8E271-4AE1-F549-9B84-E58A01DFE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258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BBD27-E7CA-4299-A374-854046E46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18DFD2-FDC3-AFAF-EEBB-C75EE62196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230E21-B7F1-359E-14E7-D3B2C0DED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DD94-A6F5-6E42-B241-8C2A9AAEBB08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2D870B-3E7C-E1CB-6917-DF0F15FB2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89CB1-EDD3-3A9A-3E40-373F5472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8E271-4AE1-F549-9B84-E58A01DFE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71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46AB6B-A2C9-9604-B828-5555B44755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A29318-BF5E-A3F7-726B-57A7F6F97A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84029C-1554-E6B4-6E60-C98E271E7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DD94-A6F5-6E42-B241-8C2A9AAEBB08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6988C-0974-D419-104D-D58BC7D9B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09BE9F-452B-F1E6-E753-ED9CD9A5C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8E271-4AE1-F549-9B84-E58A01DFE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499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1476B-BB4E-D078-DFF7-AF52EF326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61809-F0D2-CC64-DFF1-46A43A0E0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20928-9F97-5D82-99EE-167A08C5C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DD94-A6F5-6E42-B241-8C2A9AAEBB08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C7E18C-580A-45A1-066A-63F0BF26F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965882-4051-583C-233E-AD8C896C5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8E271-4AE1-F549-9B84-E58A01DFE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313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A434A-DF6C-ECE2-92D3-3B646DA53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A54CE6-2996-D186-0B4A-2CB4C79EB8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8D7EDD-A94F-F401-B202-2F038BF4C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DD94-A6F5-6E42-B241-8C2A9AAEBB08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5F8CC-8F72-9E53-5CF9-30967541F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B24D92-3CA3-9E47-D103-013A5992F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8E271-4AE1-F549-9B84-E58A01DFE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553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A29C5-D705-038D-0EAE-F3CBB6E25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FD73D-3F43-C1F4-2B9E-D2508003DC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7A403C-C1F6-CD22-27EE-9FF8AC456C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02BD0F-F008-1DB8-9B25-1ECDB36A8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DD94-A6F5-6E42-B241-8C2A9AAEBB08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FC709D-E290-3064-5CA1-8BB8B1500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15492-C27A-4F8D-B2E1-5E6712E3B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8E271-4AE1-F549-9B84-E58A01DFE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675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F6727-F7DD-6C56-E0DA-5618FB4AE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874C3D-E54C-3650-ED50-DECE5009C3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60DE0E-1F9A-AF61-ED42-466DE9F17D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914213-1CE5-2292-99C2-8C8B57E4DE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7EA4AA-2ACD-389B-96BB-A245DC9B37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5D265D-D27C-169E-F28B-B6F1DC64A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DD94-A6F5-6E42-B241-8C2A9AAEBB08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231F4F-8B47-41B4-71D8-0EC4CDF28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28FB15-F54B-141C-3ADD-695D836CB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8E271-4AE1-F549-9B84-E58A01DFE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619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81CB6-7FFF-F7A7-69DC-4C9C0D5DA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9F472A-D6F1-E18D-E32B-DE4302867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DD94-A6F5-6E42-B241-8C2A9AAEBB08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038D7D-8B05-21D6-8517-94F12EC18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F620D6-6243-E83F-AF1D-961C17492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8E271-4AE1-F549-9B84-E58A01DFE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409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8DEBC9-272A-6D7F-E50B-EBB414006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DD94-A6F5-6E42-B241-8C2A9AAEBB08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72A37B-4B4E-A84C-9D99-08EBCE2A4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F88B9B-BB3B-7719-D295-E51FFDF02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8E271-4AE1-F549-9B84-E58A01DFE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25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8C424-5226-B2A7-9252-87EF4FF91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F48D5B-3F86-F2F4-BDBC-9F0FCA650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B9A1BE-CAEF-71A1-3D9F-24AC8041C5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70497C-68FE-0E0B-6175-E77F9AC0E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DD94-A6F5-6E42-B241-8C2A9AAEBB08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55A7AD-57C3-9CD5-30B0-3539EDCC9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2995C-39C3-CA13-A07C-3E42CE48B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8E271-4AE1-F549-9B84-E58A01DFE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87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DE145-DFB8-1BC0-F445-0A92B19E4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515A6D-86EB-FCFF-F9D4-0D6C5A05EB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2FFBE5-5B24-CFAE-7DDE-2F7AB6363B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4CF68B-4F74-C4C6-7105-2CDE41714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DD94-A6F5-6E42-B241-8C2A9AAEBB08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6412DB-C747-E33A-CA4A-B905556E0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2B9F3B-9413-7E67-7093-CA1E522EF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8E271-4AE1-F549-9B84-E58A01DFE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121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A03DAF-C25B-94A0-0C30-7C65137ED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40184C-1522-1981-CA03-7C232E2EB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D31886-7CD4-12F8-CF82-5414C543EA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5ADD94-A6F5-6E42-B241-8C2A9AAEBB08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AAE684-82C0-4E16-245D-9F9FA5CE50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28EEAA-DED8-B506-3174-2BE4D9580E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48E271-4AE1-F549-9B84-E58A01DFE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771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672267-0978-6025-7F5A-9207600D7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266D149-9490-EA37-96A6-B0BBE21828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893424"/>
              </p:ext>
            </p:extLst>
          </p:nvPr>
        </p:nvGraphicFramePr>
        <p:xfrm>
          <a:off x="654908" y="206990"/>
          <a:ext cx="11046941" cy="61567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7853">
                  <a:extLst>
                    <a:ext uri="{9D8B030D-6E8A-4147-A177-3AD203B41FA5}">
                      <a16:colId xmlns:a16="http://schemas.microsoft.com/office/drawing/2014/main" val="2617380392"/>
                    </a:ext>
                  </a:extLst>
                </a:gridCol>
                <a:gridCol w="5609088">
                  <a:extLst>
                    <a:ext uri="{9D8B030D-6E8A-4147-A177-3AD203B41FA5}">
                      <a16:colId xmlns:a16="http://schemas.microsoft.com/office/drawing/2014/main" val="1647394226"/>
                    </a:ext>
                  </a:extLst>
                </a:gridCol>
              </a:tblGrid>
              <a:tr h="645533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School District: Independent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School: St. Thomas More Collegiate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3535609"/>
                  </a:ext>
                </a:extLst>
              </a:tr>
              <a:tr h="574290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Target Class: Grade 8 Science</a:t>
                      </a:r>
                      <a:endParaRPr lang="en-US" sz="1400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Date</a:t>
                      </a:r>
                      <a:r>
                        <a:rPr lang="en-US" sz="14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: Nov 2025</a:t>
                      </a:r>
                      <a:endParaRPr lang="en-US" sz="1600" dirty="0"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119490"/>
                  </a:ext>
                </a:extLst>
              </a:tr>
              <a:tr h="57429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Team Member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Role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3619816"/>
                  </a:ext>
                </a:extLst>
              </a:tr>
              <a:tr h="450637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Martin P.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Science Teacher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866059"/>
                  </a:ext>
                </a:extLst>
              </a:tr>
              <a:tr h="424886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DM Sans" pitchFamily="2" charset="77"/>
                        </a:rPr>
                        <a:t>Stephanie W.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Support Teacher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932194"/>
                  </a:ext>
                </a:extLst>
              </a:tr>
              <a:tr h="424886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DM Sans" pitchFamily="2" charset="77"/>
                        </a:rPr>
                        <a:t>Kathleen K.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DM Sans" pitchFamily="2" charset="77"/>
                        </a:rPr>
                        <a:t>Support Teacher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8308139"/>
                  </a:ext>
                </a:extLst>
              </a:tr>
              <a:tr h="424886">
                <a:tc>
                  <a:txBody>
                    <a:bodyPr/>
                    <a:lstStyle/>
                    <a:p>
                      <a:endParaRPr lang="en-US" sz="1400" dirty="0">
                        <a:latin typeface="DM Sans" pitchFamily="2" charset="7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DM Sans" pitchFamily="2" charset="7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394792"/>
                  </a:ext>
                </a:extLst>
              </a:tr>
              <a:tr h="424886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DM Sans" pitchFamily="2" charset="77"/>
                        </a:rPr>
                        <a:t>Natasha (fishbowl observer)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DM Sans" pitchFamily="2" charset="77"/>
                        </a:rPr>
                        <a:t>Director of Teaching &amp; Learning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09085"/>
                  </a:ext>
                </a:extLst>
              </a:tr>
              <a:tr h="424886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DM Sans" pitchFamily="2" charset="77"/>
                        </a:rPr>
                        <a:t>Dawn (fishbowl observer)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DM Sans" pitchFamily="2" charset="77"/>
                        </a:rPr>
                        <a:t>Math/Sci Teacher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5898578"/>
                  </a:ext>
                </a:extLst>
              </a:tr>
              <a:tr h="424886">
                <a:tc>
                  <a:txBody>
                    <a:bodyPr/>
                    <a:lstStyle/>
                    <a:p>
                      <a:endParaRPr lang="en-US" sz="1400" dirty="0">
                        <a:latin typeface="DM Sans" pitchFamily="2" charset="7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DM Sans" pitchFamily="2" charset="7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126219"/>
                  </a:ext>
                </a:extLst>
              </a:tr>
              <a:tr h="1362676">
                <a:tc gridSpan="2">
                  <a:txBody>
                    <a:bodyPr/>
                    <a:lstStyle/>
                    <a:p>
                      <a:r>
                        <a:rPr lang="en-US" sz="1400" b="1" dirty="0">
                          <a:latin typeface="DM Sans" pitchFamily="2" charset="77"/>
                        </a:rPr>
                        <a:t>Questions: </a:t>
                      </a:r>
                      <a:r>
                        <a:rPr lang="en-US" sz="1400" dirty="0">
                          <a:latin typeface="DM Sans" pitchFamily="2" charset="77"/>
                        </a:rPr>
                        <a:t>What supports can we implement in the unit to increase student agency and independence?</a:t>
                      </a:r>
                    </a:p>
                    <a:p>
                      <a:endParaRPr lang="en-US" sz="1400" dirty="0">
                        <a:latin typeface="DM Sans" pitchFamily="2" charset="77"/>
                      </a:endParaRPr>
                    </a:p>
                    <a:p>
                      <a:endParaRPr lang="en-US" sz="1400" dirty="0">
                        <a:latin typeface="DM Sans" pitchFamily="2" charset="77"/>
                      </a:endParaRPr>
                    </a:p>
                    <a:p>
                      <a:endParaRPr lang="en-US" sz="1400" dirty="0">
                        <a:latin typeface="DM Sans" pitchFamily="2" charset="77"/>
                      </a:endParaRPr>
                    </a:p>
                    <a:p>
                      <a:endParaRPr lang="en-US" sz="1400" dirty="0">
                        <a:latin typeface="DM Sans" pitchFamily="2" charset="7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dirty="0">
                        <a:latin typeface="DM Sans" pitchFamily="2" charset="7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711124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582CDC3-D4D9-C263-21D5-29C400F33697}"/>
              </a:ext>
            </a:extLst>
          </p:cNvPr>
          <p:cNvSpPr txBox="1"/>
          <p:nvPr/>
        </p:nvSpPr>
        <p:spPr>
          <a:xfrm>
            <a:off x="0" y="6611779"/>
            <a:ext cx="265670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dirty="0">
                <a:latin typeface="DM Sans" pitchFamily="2" charset="77"/>
              </a:rPr>
              <a:t>Collaborative Coaching – Session 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CBC1B8-00D1-515D-053A-C0A485B11DB5}"/>
              </a:ext>
            </a:extLst>
          </p:cNvPr>
          <p:cNvSpPr txBox="1"/>
          <p:nvPr/>
        </p:nvSpPr>
        <p:spPr>
          <a:xfrm>
            <a:off x="10530842" y="6611779"/>
            <a:ext cx="186819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dirty="0">
                <a:latin typeface="DM Sans" pitchFamily="2" charset="77"/>
              </a:rPr>
              <a:t>Dr. Shelley Moore, 2025</a:t>
            </a:r>
          </a:p>
        </p:txBody>
      </p:sp>
    </p:spTree>
    <p:extLst>
      <p:ext uri="{BB962C8B-B14F-4D97-AF65-F5344CB8AC3E}">
        <p14:creationId xmlns:p14="http://schemas.microsoft.com/office/powerpoint/2010/main" val="2035089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9C8DE1-7C5D-F86C-8B13-79145B3EEE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F31EECF2-1FA8-A15A-995C-452458B642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7564555"/>
              </p:ext>
            </p:extLst>
          </p:nvPr>
        </p:nvGraphicFramePr>
        <p:xfrm>
          <a:off x="609600" y="417054"/>
          <a:ext cx="10972800" cy="49305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8553">
                  <a:extLst>
                    <a:ext uri="{9D8B030D-6E8A-4147-A177-3AD203B41FA5}">
                      <a16:colId xmlns:a16="http://schemas.microsoft.com/office/drawing/2014/main" val="2617380392"/>
                    </a:ext>
                  </a:extLst>
                </a:gridCol>
                <a:gridCol w="2033687">
                  <a:extLst>
                    <a:ext uri="{9D8B030D-6E8A-4147-A177-3AD203B41FA5}">
                      <a16:colId xmlns:a16="http://schemas.microsoft.com/office/drawing/2014/main" val="557201297"/>
                    </a:ext>
                  </a:extLst>
                </a:gridCol>
                <a:gridCol w="1839117">
                  <a:extLst>
                    <a:ext uri="{9D8B030D-6E8A-4147-A177-3AD203B41FA5}">
                      <a16:colId xmlns:a16="http://schemas.microsoft.com/office/drawing/2014/main" val="3874517781"/>
                    </a:ext>
                  </a:extLst>
                </a:gridCol>
                <a:gridCol w="1839117">
                  <a:extLst>
                    <a:ext uri="{9D8B030D-6E8A-4147-A177-3AD203B41FA5}">
                      <a16:colId xmlns:a16="http://schemas.microsoft.com/office/drawing/2014/main" val="1647394226"/>
                    </a:ext>
                  </a:extLst>
                </a:gridCol>
                <a:gridCol w="2077159">
                  <a:extLst>
                    <a:ext uri="{9D8B030D-6E8A-4147-A177-3AD203B41FA5}">
                      <a16:colId xmlns:a16="http://schemas.microsoft.com/office/drawing/2014/main" val="2528152148"/>
                    </a:ext>
                  </a:extLst>
                </a:gridCol>
                <a:gridCol w="1655167">
                  <a:extLst>
                    <a:ext uri="{9D8B030D-6E8A-4147-A177-3AD203B41FA5}">
                      <a16:colId xmlns:a16="http://schemas.microsoft.com/office/drawing/2014/main" val="1043055275"/>
                    </a:ext>
                  </a:extLst>
                </a:gridCol>
              </a:tblGrid>
              <a:tr h="223318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DM Sans" pitchFamily="2" charset="77"/>
                        </a:rPr>
                        <a:t>Students we Have Questions About, and Want to Target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DM Sans" pitchFamily="2" charset="77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9195185"/>
                  </a:ext>
                </a:extLst>
              </a:tr>
              <a:tr h="4882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latin typeface="DM Sans" pitchFamily="2" charset="77"/>
                        </a:rPr>
                        <a:t>Target Student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latin typeface="DM Sans" pitchFamily="2" charset="77"/>
                        </a:rPr>
                        <a:t>(Designation)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latin typeface="DM Sans" pitchFamily="2" charset="77"/>
                        </a:rPr>
                        <a:t>Strengths &amp; Interests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DM Sans" pitchFamily="2" charset="77"/>
                        </a:rPr>
                        <a:t>Stretches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DM Sans" pitchFamily="2" charset="77"/>
                        </a:rPr>
                        <a:t>Needs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Supports that work well/ in place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What are we wondering?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6060879"/>
                  </a:ext>
                </a:extLst>
              </a:tr>
              <a:tr h="1280053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DM Sans" pitchFamily="2" charset="77"/>
                        </a:rPr>
                        <a:t>EM (G)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DM Sans" pitchFamily="2" charset="77"/>
                        </a:rPr>
                        <a:t>Hockey, sharks, musicals</a:t>
                      </a:r>
                    </a:p>
                    <a:p>
                      <a:r>
                        <a:rPr lang="en-US" sz="1200" dirty="0">
                          <a:latin typeface="DM Sans" pitchFamily="2" charset="77"/>
                        </a:rPr>
                        <a:t>Great smile, funny, sense of humour, moments where she is very capable, strength in math, recall, DOK (1,2)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DM Sans" pitchFamily="2" charset="77"/>
                        </a:rPr>
                        <a:t>Withdraws, hides when when things get hard, looks engaged/on task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DM Sans" pitchFamily="2" charset="77"/>
                        </a:rPr>
                        <a:t>Attendance, self advocacy, understanding, communication (output), higher level thinking skills (DOK 3 +), self regulation of learning, stressed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Frequent and engaged check ins, tiered assessments, graphic organizers, fill in the blank notes, guided notes, templates, modelled examples, tap into her humour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How can we encourage more output during class time?</a:t>
                      </a:r>
                    </a:p>
                    <a:p>
                      <a:r>
                        <a:rPr lang="en-US" sz="12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How do we help her to not freeze/ withdraw?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212886"/>
                  </a:ext>
                </a:extLst>
              </a:tr>
              <a:tr h="1280053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CC (Q)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Rap music, cars, girls, artist, socially – good set of friends, made new friends, well connected, DOK (1), want to feel successful academically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DM Sans" pitchFamily="2" charset="77"/>
                        </a:rPr>
                        <a:t>Attempting work at school (rather than home)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DM Sans" pitchFamily="2" charset="77"/>
                        </a:rPr>
                        <a:t>(DOK 2/3 +), executive functioning, organization, time management, initiation, tracking/matching, learning disability (reading, writing, math)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When tasks are broken down with clear instructions, when it is clear what he can do (choice of challenge on continuum)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What strategies and supports will work for him and helping him know how and when to use them?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056351"/>
                  </a:ext>
                </a:extLst>
              </a:tr>
              <a:tr h="1280053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AT (Q)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Math, football, politics, outgoing, self advocacy, strong family support, strong role model brother, confident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DM Sans" pitchFamily="2" charset="77"/>
                        </a:rPr>
                        <a:t>Overwhelmed by a lot of text, organizing thoughts, writes how he thinks, editing/reviewing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DM Sans" pitchFamily="2" charset="77"/>
                        </a:rPr>
                        <a:t>Executive functioning, written output, reading comprehension, Learning disability (reading, writing), ADHD – attention, fine motor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Guided notes, chunked assessments, quiet space to write, opportunities to be challenged, technology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How supports and strategies can we put into place to help his organization and output of thoughts?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657745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1902B71-3435-B865-6B19-3A86D5DD5592}"/>
              </a:ext>
            </a:extLst>
          </p:cNvPr>
          <p:cNvSpPr txBox="1"/>
          <p:nvPr/>
        </p:nvSpPr>
        <p:spPr>
          <a:xfrm>
            <a:off x="0" y="6611779"/>
            <a:ext cx="186819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dirty="0">
                <a:latin typeface="DM Sans" pitchFamily="2" charset="77"/>
              </a:rPr>
              <a:t>Target Student Review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DB4800-7D7E-BC36-E1B2-3F50A499F180}"/>
              </a:ext>
            </a:extLst>
          </p:cNvPr>
          <p:cNvSpPr txBox="1"/>
          <p:nvPr/>
        </p:nvSpPr>
        <p:spPr>
          <a:xfrm>
            <a:off x="10530842" y="6611779"/>
            <a:ext cx="186819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dirty="0">
                <a:latin typeface="DM Sans" pitchFamily="2" charset="77"/>
              </a:rPr>
              <a:t>Dr. Shelley Moore, 2025</a:t>
            </a:r>
          </a:p>
        </p:txBody>
      </p:sp>
    </p:spTree>
    <p:extLst>
      <p:ext uri="{BB962C8B-B14F-4D97-AF65-F5344CB8AC3E}">
        <p14:creationId xmlns:p14="http://schemas.microsoft.com/office/powerpoint/2010/main" val="2861935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467</Words>
  <Application>Microsoft Macintosh PowerPoint</Application>
  <PresentationFormat>Widescreen</PresentationFormat>
  <Paragraphs>51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DM Sans</vt:lpstr>
      <vt:lpstr>Roboto Condensed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1</cp:revision>
  <dcterms:created xsi:type="dcterms:W3CDTF">2025-11-17T22:09:02Z</dcterms:created>
  <dcterms:modified xsi:type="dcterms:W3CDTF">2025-11-17T22:10:03Z</dcterms:modified>
</cp:coreProperties>
</file>