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092"/>
    <p:restoredTop sz="94643"/>
  </p:normalViewPr>
  <p:slideViewPr>
    <p:cSldViewPr snapToGrid="0">
      <p:cViewPr varScale="1">
        <p:scale>
          <a:sx n="76" d="100"/>
          <a:sy n="76" d="100"/>
        </p:scale>
        <p:origin x="608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1C35-9A54-8149-A098-EE2BEEEF1E4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BEE27-23EE-1640-A306-BBA9F8E2C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129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1C35-9A54-8149-A098-EE2BEEEF1E4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BEE27-23EE-1640-A306-BBA9F8E2C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979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3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3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1C35-9A54-8149-A098-EE2BEEEF1E4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BEE27-23EE-1640-A306-BBA9F8E2C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147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1C35-9A54-8149-A098-EE2BEEEF1E4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BEE27-23EE-1640-A306-BBA9F8E2C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136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1C35-9A54-8149-A098-EE2BEEEF1E4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BEE27-23EE-1640-A306-BBA9F8E2C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205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1C35-9A54-8149-A098-EE2BEEEF1E4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BEE27-23EE-1640-A306-BBA9F8E2C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666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5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1C35-9A54-8149-A098-EE2BEEEF1E4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BEE27-23EE-1640-A306-BBA9F8E2C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589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1C35-9A54-8149-A098-EE2BEEEF1E4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BEE27-23EE-1640-A306-BBA9F8E2C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33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1C35-9A54-8149-A098-EE2BEEEF1E4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BEE27-23EE-1640-A306-BBA9F8E2C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57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8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1C35-9A54-8149-A098-EE2BEEEF1E4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BEE27-23EE-1640-A306-BBA9F8E2C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080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8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1C35-9A54-8149-A098-EE2BEEEF1E4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BEE27-23EE-1640-A306-BBA9F8E2C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096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5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0F1C35-9A54-8149-A098-EE2BEEEF1E4D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5BEE27-23EE-1640-A306-BBA9F8E2C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93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E381B2EF-0801-E5A0-6EB9-D56274F25C39}"/>
              </a:ext>
            </a:extLst>
          </p:cNvPr>
          <p:cNvSpPr/>
          <p:nvPr/>
        </p:nvSpPr>
        <p:spPr>
          <a:xfrm>
            <a:off x="293702" y="7026656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3267ADBD-CC10-E0AA-7213-ED731FAA1355}"/>
              </a:ext>
            </a:extLst>
          </p:cNvPr>
          <p:cNvSpPr/>
          <p:nvPr/>
        </p:nvSpPr>
        <p:spPr>
          <a:xfrm>
            <a:off x="2456316" y="7048957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1B1C5002-521F-9246-2D7A-F71E539CE5BE}"/>
              </a:ext>
            </a:extLst>
          </p:cNvPr>
          <p:cNvSpPr/>
          <p:nvPr/>
        </p:nvSpPr>
        <p:spPr>
          <a:xfrm>
            <a:off x="4664265" y="7026656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61E0A8A-50D1-4C7E-2AA0-3BB3580C476F}"/>
              </a:ext>
            </a:extLst>
          </p:cNvPr>
          <p:cNvSpPr/>
          <p:nvPr/>
        </p:nvSpPr>
        <p:spPr>
          <a:xfrm>
            <a:off x="293702" y="4863695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E3F137D-C672-65D4-58C4-EBBC883D2B8B}"/>
              </a:ext>
            </a:extLst>
          </p:cNvPr>
          <p:cNvSpPr/>
          <p:nvPr/>
        </p:nvSpPr>
        <p:spPr>
          <a:xfrm>
            <a:off x="2458840" y="4863695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647AFE3-3C5D-2316-609D-D76A577A9957}"/>
              </a:ext>
            </a:extLst>
          </p:cNvPr>
          <p:cNvSpPr/>
          <p:nvPr/>
        </p:nvSpPr>
        <p:spPr>
          <a:xfrm>
            <a:off x="4686684" y="4865071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DA58EDF-FBBF-00DB-A3D4-BF047E2247FA}"/>
              </a:ext>
            </a:extLst>
          </p:cNvPr>
          <p:cNvSpPr/>
          <p:nvPr/>
        </p:nvSpPr>
        <p:spPr>
          <a:xfrm>
            <a:off x="295252" y="2726469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434E7AC-C9E3-AE19-17D3-6EB3D9FEAB0E}"/>
              </a:ext>
            </a:extLst>
          </p:cNvPr>
          <p:cNvSpPr/>
          <p:nvPr/>
        </p:nvSpPr>
        <p:spPr>
          <a:xfrm>
            <a:off x="2471932" y="2742176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B18D664-310F-95D4-6ACD-EDC438AED699}"/>
              </a:ext>
            </a:extLst>
          </p:cNvPr>
          <p:cNvSpPr/>
          <p:nvPr/>
        </p:nvSpPr>
        <p:spPr>
          <a:xfrm>
            <a:off x="4690468" y="2726469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6D5BF94-B1D6-82FA-0269-D3B86DB0BDBB}"/>
              </a:ext>
            </a:extLst>
          </p:cNvPr>
          <p:cNvSpPr/>
          <p:nvPr/>
        </p:nvSpPr>
        <p:spPr>
          <a:xfrm>
            <a:off x="295252" y="581379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9A3DA94-7B81-C7B7-B7E0-2A8C1B99FB22}"/>
              </a:ext>
            </a:extLst>
          </p:cNvPr>
          <p:cNvSpPr/>
          <p:nvPr/>
        </p:nvSpPr>
        <p:spPr>
          <a:xfrm>
            <a:off x="2492860" y="597763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4B1F420-C9EC-A37D-BF4B-CB2CA7FEC1E5}"/>
              </a:ext>
            </a:extLst>
          </p:cNvPr>
          <p:cNvSpPr/>
          <p:nvPr/>
        </p:nvSpPr>
        <p:spPr>
          <a:xfrm>
            <a:off x="4690468" y="589402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EE6F9D-63A6-AC88-C3EA-C68FA7570C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678" y="-222769"/>
            <a:ext cx="6581946" cy="804148"/>
          </a:xfrm>
        </p:spPr>
        <p:txBody>
          <a:bodyPr>
            <a:noAutofit/>
          </a:bodyPr>
          <a:lstStyle/>
          <a:p>
            <a:r>
              <a:rPr lang="en-US" sz="3200" dirty="0"/>
              <a:t>Some things that I need support with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9A81B2A-3359-661F-B280-D9ACEC209C16}"/>
              </a:ext>
            </a:extLst>
          </p:cNvPr>
          <p:cNvSpPr txBox="1">
            <a:spLocks/>
          </p:cNvSpPr>
          <p:nvPr/>
        </p:nvSpPr>
        <p:spPr>
          <a:xfrm>
            <a:off x="8545830" y="8269462"/>
            <a:ext cx="1893570" cy="124182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 </a:t>
            </a:r>
          </a:p>
        </p:txBody>
      </p:sp>
      <p:pic>
        <p:nvPicPr>
          <p:cNvPr id="7" name="Picture 6" descr="A cartoon of a person walking out of a door&#10;&#10;Description automatically generated">
            <a:extLst>
              <a:ext uri="{FF2B5EF4-FFF2-40B4-BE49-F238E27FC236}">
                <a16:creationId xmlns:a16="http://schemas.microsoft.com/office/drawing/2014/main" id="{5859575A-3FC2-2AB3-5485-FEC98BC619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379" y="729811"/>
            <a:ext cx="1595697" cy="135804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1684FE68-6024-997F-877B-B8092DC4E874}"/>
              </a:ext>
            </a:extLst>
          </p:cNvPr>
          <p:cNvSpPr txBox="1">
            <a:spLocks/>
          </p:cNvSpPr>
          <p:nvPr/>
        </p:nvSpPr>
        <p:spPr>
          <a:xfrm>
            <a:off x="199830" y="2236283"/>
            <a:ext cx="2145202" cy="333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Being on time</a:t>
            </a:r>
          </a:p>
        </p:txBody>
      </p:sp>
      <p:pic>
        <p:nvPicPr>
          <p:cNvPr id="13" name="Picture 12" descr="A clipboard with faces on it&#10;&#10;Description automatically generated">
            <a:extLst>
              <a:ext uri="{FF2B5EF4-FFF2-40B4-BE49-F238E27FC236}">
                <a16:creationId xmlns:a16="http://schemas.microsoft.com/office/drawing/2014/main" id="{33BE9F23-40CC-710F-CDDF-E581E9AFF4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5638" y="635603"/>
            <a:ext cx="1595698" cy="1358041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9D986119-CABF-F54B-0DE5-9810900F160E}"/>
              </a:ext>
            </a:extLst>
          </p:cNvPr>
          <p:cNvSpPr txBox="1">
            <a:spLocks/>
          </p:cNvSpPr>
          <p:nvPr/>
        </p:nvSpPr>
        <p:spPr>
          <a:xfrm>
            <a:off x="2458840" y="2314089"/>
            <a:ext cx="1901952" cy="333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Coming to class or school</a:t>
            </a:r>
          </a:p>
        </p:txBody>
      </p:sp>
      <p:pic>
        <p:nvPicPr>
          <p:cNvPr id="20" name="Picture 19" descr="A cartoon of two faces&#10;&#10;Description automatically generated with medium confidence">
            <a:extLst>
              <a:ext uri="{FF2B5EF4-FFF2-40B4-BE49-F238E27FC236}">
                <a16:creationId xmlns:a16="http://schemas.microsoft.com/office/drawing/2014/main" id="{F19673C9-72E2-1A73-82B4-9C92A0468F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3792" y="636454"/>
            <a:ext cx="1359964" cy="1157416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BFDCEEE3-040A-E0BC-FEE2-6733C97D35A3}"/>
              </a:ext>
            </a:extLst>
          </p:cNvPr>
          <p:cNvSpPr txBox="1">
            <a:spLocks/>
          </p:cNvSpPr>
          <p:nvPr/>
        </p:nvSpPr>
        <p:spPr>
          <a:xfrm>
            <a:off x="4542640" y="2245684"/>
            <a:ext cx="2145202" cy="333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Paying attention</a:t>
            </a:r>
          </a:p>
        </p:txBody>
      </p:sp>
      <p:pic>
        <p:nvPicPr>
          <p:cNvPr id="23" name="Picture 22" descr="A cartoon of a crying face&#10;&#10;Description automatically generated">
            <a:extLst>
              <a:ext uri="{FF2B5EF4-FFF2-40B4-BE49-F238E27FC236}">
                <a16:creationId xmlns:a16="http://schemas.microsoft.com/office/drawing/2014/main" id="{82F2C17F-243E-4D97-D255-F971114BF8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325" y="2962684"/>
            <a:ext cx="1345444" cy="1145059"/>
          </a:xfrm>
          <a:prstGeom prst="rect">
            <a:avLst/>
          </a:prstGeom>
        </p:spPr>
      </p:pic>
      <p:pic>
        <p:nvPicPr>
          <p:cNvPr id="25" name="Picture 24" descr="A cartoon of a face with tears on it&#10;&#10;Description automatically generated">
            <a:extLst>
              <a:ext uri="{FF2B5EF4-FFF2-40B4-BE49-F238E27FC236}">
                <a16:creationId xmlns:a16="http://schemas.microsoft.com/office/drawing/2014/main" id="{AC3DE819-C8AC-C36C-AF33-240916EC523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61336" y="2977522"/>
            <a:ext cx="1345445" cy="1145060"/>
          </a:xfrm>
          <a:prstGeom prst="rect">
            <a:avLst/>
          </a:prstGeom>
        </p:spPr>
      </p:pic>
      <p:sp>
        <p:nvSpPr>
          <p:cNvPr id="26" name="Title 1">
            <a:extLst>
              <a:ext uri="{FF2B5EF4-FFF2-40B4-BE49-F238E27FC236}">
                <a16:creationId xmlns:a16="http://schemas.microsoft.com/office/drawing/2014/main" id="{8FBC07B7-AC10-AA9D-F32C-1F845501F953}"/>
              </a:ext>
            </a:extLst>
          </p:cNvPr>
          <p:cNvSpPr txBox="1">
            <a:spLocks/>
          </p:cNvSpPr>
          <p:nvPr/>
        </p:nvSpPr>
        <p:spPr>
          <a:xfrm>
            <a:off x="186446" y="4356967"/>
            <a:ext cx="2145202" cy="333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Feeling sad a lot 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4A293577-0B28-A3AB-6CED-49CB9F333BE2}"/>
              </a:ext>
            </a:extLst>
          </p:cNvPr>
          <p:cNvSpPr txBox="1">
            <a:spLocks/>
          </p:cNvSpPr>
          <p:nvPr/>
        </p:nvSpPr>
        <p:spPr>
          <a:xfrm>
            <a:off x="2410258" y="4347896"/>
            <a:ext cx="2145202" cy="333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Worrying a lot</a:t>
            </a:r>
          </a:p>
        </p:txBody>
      </p:sp>
      <p:pic>
        <p:nvPicPr>
          <p:cNvPr id="29" name="Picture 28" descr="Cartoon stick figure with round faces and white circle with black background&#10;&#10;Description automatically generated with medium confidence">
            <a:extLst>
              <a:ext uri="{FF2B5EF4-FFF2-40B4-BE49-F238E27FC236}">
                <a16:creationId xmlns:a16="http://schemas.microsoft.com/office/drawing/2014/main" id="{A57BEB2B-EA81-BE03-4DD9-A62CAEC4F51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26629" y="2817905"/>
            <a:ext cx="1455269" cy="1238527"/>
          </a:xfrm>
          <a:prstGeom prst="rect">
            <a:avLst/>
          </a:prstGeom>
        </p:spPr>
      </p:pic>
      <p:sp>
        <p:nvSpPr>
          <p:cNvPr id="30" name="Title 1">
            <a:extLst>
              <a:ext uri="{FF2B5EF4-FFF2-40B4-BE49-F238E27FC236}">
                <a16:creationId xmlns:a16="http://schemas.microsoft.com/office/drawing/2014/main" id="{0E7BDA1B-CC68-EF6D-537F-D4261D0BA217}"/>
              </a:ext>
            </a:extLst>
          </p:cNvPr>
          <p:cNvSpPr txBox="1">
            <a:spLocks/>
          </p:cNvSpPr>
          <p:nvPr/>
        </p:nvSpPr>
        <p:spPr>
          <a:xfrm>
            <a:off x="4742310" y="4413830"/>
            <a:ext cx="1901952" cy="333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Listening to others</a:t>
            </a:r>
          </a:p>
        </p:txBody>
      </p:sp>
      <p:pic>
        <p:nvPicPr>
          <p:cNvPr id="32" name="Picture 31" descr="A group of brown faces with white speech bubbles&#10;&#10;Description automatically generated">
            <a:extLst>
              <a:ext uri="{FF2B5EF4-FFF2-40B4-BE49-F238E27FC236}">
                <a16:creationId xmlns:a16="http://schemas.microsoft.com/office/drawing/2014/main" id="{E893233C-8B05-F547-411D-071A88EA3DC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5089" y="4969930"/>
            <a:ext cx="1781345" cy="1519117"/>
          </a:xfrm>
          <a:prstGeom prst="rect">
            <a:avLst/>
          </a:prstGeom>
        </p:spPr>
      </p:pic>
      <p:sp>
        <p:nvSpPr>
          <p:cNvPr id="33" name="Title 1">
            <a:extLst>
              <a:ext uri="{FF2B5EF4-FFF2-40B4-BE49-F238E27FC236}">
                <a16:creationId xmlns:a16="http://schemas.microsoft.com/office/drawing/2014/main" id="{FCD6A57E-C854-0C78-8D3E-E84F837815FA}"/>
              </a:ext>
            </a:extLst>
          </p:cNvPr>
          <p:cNvSpPr txBox="1">
            <a:spLocks/>
          </p:cNvSpPr>
          <p:nvPr/>
        </p:nvSpPr>
        <p:spPr>
          <a:xfrm>
            <a:off x="215069" y="6529995"/>
            <a:ext cx="2145202" cy="333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Talking</a:t>
            </a:r>
          </a:p>
        </p:txBody>
      </p:sp>
      <p:pic>
        <p:nvPicPr>
          <p:cNvPr id="35" name="Picture 34" descr="A cartoon of a face with food and milk&#10;&#10;Description automatically generated">
            <a:extLst>
              <a:ext uri="{FF2B5EF4-FFF2-40B4-BE49-F238E27FC236}">
                <a16:creationId xmlns:a16="http://schemas.microsoft.com/office/drawing/2014/main" id="{916FF9F5-E15A-CC1E-052C-64000FC9DFF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548137" y="7115283"/>
            <a:ext cx="1790700" cy="1524000"/>
          </a:xfrm>
          <a:prstGeom prst="rect">
            <a:avLst/>
          </a:prstGeom>
        </p:spPr>
      </p:pic>
      <p:pic>
        <p:nvPicPr>
          <p:cNvPr id="37" name="Picture 36" descr="A cartoon of a face with flowers and a broom&#10;&#10;Description automatically generated">
            <a:extLst>
              <a:ext uri="{FF2B5EF4-FFF2-40B4-BE49-F238E27FC236}">
                <a16:creationId xmlns:a16="http://schemas.microsoft.com/office/drawing/2014/main" id="{B34D0B51-B1FE-C8D8-D8D2-9BC16824079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94071" y="7048957"/>
            <a:ext cx="1790700" cy="1524000"/>
          </a:xfrm>
          <a:prstGeom prst="rect">
            <a:avLst/>
          </a:prstGeom>
        </p:spPr>
      </p:pic>
      <p:sp>
        <p:nvSpPr>
          <p:cNvPr id="38" name="Title 1">
            <a:extLst>
              <a:ext uri="{FF2B5EF4-FFF2-40B4-BE49-F238E27FC236}">
                <a16:creationId xmlns:a16="http://schemas.microsoft.com/office/drawing/2014/main" id="{9B46382C-24D1-7EF4-2389-8CD280F6D05B}"/>
              </a:ext>
            </a:extLst>
          </p:cNvPr>
          <p:cNvSpPr txBox="1">
            <a:spLocks/>
          </p:cNvSpPr>
          <p:nvPr/>
        </p:nvSpPr>
        <p:spPr>
          <a:xfrm>
            <a:off x="2397438" y="8723779"/>
            <a:ext cx="2145202" cy="333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Allergies to food</a:t>
            </a:r>
          </a:p>
        </p:txBody>
      </p:sp>
      <p:sp>
        <p:nvSpPr>
          <p:cNvPr id="39" name="Title 1">
            <a:extLst>
              <a:ext uri="{FF2B5EF4-FFF2-40B4-BE49-F238E27FC236}">
                <a16:creationId xmlns:a16="http://schemas.microsoft.com/office/drawing/2014/main" id="{8BFB75DE-337C-BC2D-1FEE-76D8F213056C}"/>
              </a:ext>
            </a:extLst>
          </p:cNvPr>
          <p:cNvSpPr txBox="1">
            <a:spLocks/>
          </p:cNvSpPr>
          <p:nvPr/>
        </p:nvSpPr>
        <p:spPr>
          <a:xfrm>
            <a:off x="4603554" y="8681914"/>
            <a:ext cx="2145202" cy="333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Allergies</a:t>
            </a:r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id="{902DB27B-32E2-B664-30AB-BF41563AA27B}"/>
              </a:ext>
            </a:extLst>
          </p:cNvPr>
          <p:cNvSpPr txBox="1">
            <a:spLocks/>
          </p:cNvSpPr>
          <p:nvPr/>
        </p:nvSpPr>
        <p:spPr>
          <a:xfrm>
            <a:off x="158116" y="8639283"/>
            <a:ext cx="2145202" cy="333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Eating</a:t>
            </a:r>
          </a:p>
        </p:txBody>
      </p:sp>
      <p:pic>
        <p:nvPicPr>
          <p:cNvPr id="44" name="Picture 43" descr="A cartoon of people eating at a table&#10;&#10;Description automatically generated">
            <a:extLst>
              <a:ext uri="{FF2B5EF4-FFF2-40B4-BE49-F238E27FC236}">
                <a16:creationId xmlns:a16="http://schemas.microsoft.com/office/drawing/2014/main" id="{194CAB03-C73F-9605-DE9C-8292E811631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3697" y="7133108"/>
            <a:ext cx="1790700" cy="1524000"/>
          </a:xfrm>
          <a:prstGeom prst="rect">
            <a:avLst/>
          </a:prstGeom>
        </p:spPr>
      </p:pic>
      <p:pic>
        <p:nvPicPr>
          <p:cNvPr id="76" name="Picture 75" descr="A finger pointing at a screen&#10;&#10;Description automatically generated">
            <a:extLst>
              <a:ext uri="{FF2B5EF4-FFF2-40B4-BE49-F238E27FC236}">
                <a16:creationId xmlns:a16="http://schemas.microsoft.com/office/drawing/2014/main" id="{422D6351-815B-0C5E-194D-013248D865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570343" y="4942255"/>
            <a:ext cx="1790700" cy="1524000"/>
          </a:xfrm>
          <a:prstGeom prst="rect">
            <a:avLst/>
          </a:prstGeom>
        </p:spPr>
      </p:pic>
      <p:pic>
        <p:nvPicPr>
          <p:cNvPr id="78" name="Picture 77" descr="A face with a hand on a black background&#10;&#10;Description automatically generated">
            <a:extLst>
              <a:ext uri="{FF2B5EF4-FFF2-40B4-BE49-F238E27FC236}">
                <a16:creationId xmlns:a16="http://schemas.microsoft.com/office/drawing/2014/main" id="{B9FECE28-BE27-A253-CC66-C1E02B9612B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42310" y="4949690"/>
            <a:ext cx="1790700" cy="1524000"/>
          </a:xfrm>
          <a:prstGeom prst="rect">
            <a:avLst/>
          </a:prstGeom>
        </p:spPr>
      </p:pic>
      <p:sp>
        <p:nvSpPr>
          <p:cNvPr id="79" name="Title 1">
            <a:extLst>
              <a:ext uri="{FF2B5EF4-FFF2-40B4-BE49-F238E27FC236}">
                <a16:creationId xmlns:a16="http://schemas.microsoft.com/office/drawing/2014/main" id="{9DBE786B-4833-2342-D006-6DA4FDF31E49}"/>
              </a:ext>
            </a:extLst>
          </p:cNvPr>
          <p:cNvSpPr txBox="1">
            <a:spLocks/>
          </p:cNvSpPr>
          <p:nvPr/>
        </p:nvSpPr>
        <p:spPr>
          <a:xfrm>
            <a:off x="2345032" y="6492309"/>
            <a:ext cx="2145202" cy="333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Talking</a:t>
            </a:r>
          </a:p>
        </p:txBody>
      </p:sp>
      <p:sp>
        <p:nvSpPr>
          <p:cNvPr id="80" name="Title 1">
            <a:extLst>
              <a:ext uri="{FF2B5EF4-FFF2-40B4-BE49-F238E27FC236}">
                <a16:creationId xmlns:a16="http://schemas.microsoft.com/office/drawing/2014/main" id="{9247DB66-F122-4F66-9C60-7C3B9E0AA22D}"/>
              </a:ext>
            </a:extLst>
          </p:cNvPr>
          <p:cNvSpPr txBox="1">
            <a:spLocks/>
          </p:cNvSpPr>
          <p:nvPr/>
        </p:nvSpPr>
        <p:spPr>
          <a:xfrm>
            <a:off x="4524536" y="6543312"/>
            <a:ext cx="2145202" cy="333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Not interested</a:t>
            </a:r>
          </a:p>
        </p:txBody>
      </p:sp>
    </p:spTree>
    <p:extLst>
      <p:ext uri="{BB962C8B-B14F-4D97-AF65-F5344CB8AC3E}">
        <p14:creationId xmlns:p14="http://schemas.microsoft.com/office/powerpoint/2010/main" val="2302049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E381B2EF-0801-E5A0-6EB9-D56274F25C39}"/>
              </a:ext>
            </a:extLst>
          </p:cNvPr>
          <p:cNvSpPr/>
          <p:nvPr/>
        </p:nvSpPr>
        <p:spPr>
          <a:xfrm>
            <a:off x="293702" y="7026656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3267ADBD-CC10-E0AA-7213-ED731FAA1355}"/>
              </a:ext>
            </a:extLst>
          </p:cNvPr>
          <p:cNvSpPr/>
          <p:nvPr/>
        </p:nvSpPr>
        <p:spPr>
          <a:xfrm>
            <a:off x="2456316" y="7048957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1B1C5002-521F-9246-2D7A-F71E539CE5BE}"/>
              </a:ext>
            </a:extLst>
          </p:cNvPr>
          <p:cNvSpPr/>
          <p:nvPr/>
        </p:nvSpPr>
        <p:spPr>
          <a:xfrm>
            <a:off x="4664265" y="7026656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61E0A8A-50D1-4C7E-2AA0-3BB3580C476F}"/>
              </a:ext>
            </a:extLst>
          </p:cNvPr>
          <p:cNvSpPr/>
          <p:nvPr/>
        </p:nvSpPr>
        <p:spPr>
          <a:xfrm>
            <a:off x="293702" y="4863695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E3F137D-C672-65D4-58C4-EBBC883D2B8B}"/>
              </a:ext>
            </a:extLst>
          </p:cNvPr>
          <p:cNvSpPr/>
          <p:nvPr/>
        </p:nvSpPr>
        <p:spPr>
          <a:xfrm>
            <a:off x="2458840" y="4863695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647AFE3-3C5D-2316-609D-D76A577A9957}"/>
              </a:ext>
            </a:extLst>
          </p:cNvPr>
          <p:cNvSpPr/>
          <p:nvPr/>
        </p:nvSpPr>
        <p:spPr>
          <a:xfrm>
            <a:off x="4686684" y="4865071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DA58EDF-FBBF-00DB-A3D4-BF047E2247FA}"/>
              </a:ext>
            </a:extLst>
          </p:cNvPr>
          <p:cNvSpPr/>
          <p:nvPr/>
        </p:nvSpPr>
        <p:spPr>
          <a:xfrm>
            <a:off x="295252" y="2726469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434E7AC-C9E3-AE19-17D3-6EB3D9FEAB0E}"/>
              </a:ext>
            </a:extLst>
          </p:cNvPr>
          <p:cNvSpPr/>
          <p:nvPr/>
        </p:nvSpPr>
        <p:spPr>
          <a:xfrm>
            <a:off x="2471932" y="2742176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B18D664-310F-95D4-6ACD-EDC438AED699}"/>
              </a:ext>
            </a:extLst>
          </p:cNvPr>
          <p:cNvSpPr/>
          <p:nvPr/>
        </p:nvSpPr>
        <p:spPr>
          <a:xfrm>
            <a:off x="4690468" y="2726469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6D5BF94-B1D6-82FA-0269-D3B86DB0BDBB}"/>
              </a:ext>
            </a:extLst>
          </p:cNvPr>
          <p:cNvSpPr/>
          <p:nvPr/>
        </p:nvSpPr>
        <p:spPr>
          <a:xfrm>
            <a:off x="295252" y="581379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9A3DA94-7B81-C7B7-B7E0-2A8C1B99FB22}"/>
              </a:ext>
            </a:extLst>
          </p:cNvPr>
          <p:cNvSpPr/>
          <p:nvPr/>
        </p:nvSpPr>
        <p:spPr>
          <a:xfrm>
            <a:off x="2492860" y="597763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4B1F420-C9EC-A37D-BF4B-CB2CA7FEC1E5}"/>
              </a:ext>
            </a:extLst>
          </p:cNvPr>
          <p:cNvSpPr/>
          <p:nvPr/>
        </p:nvSpPr>
        <p:spPr>
          <a:xfrm>
            <a:off x="4690468" y="589402"/>
            <a:ext cx="1901952" cy="1999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EE6F9D-63A6-AC88-C3EA-C68FA7570C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678" y="-222769"/>
            <a:ext cx="6581946" cy="804148"/>
          </a:xfrm>
        </p:spPr>
        <p:txBody>
          <a:bodyPr>
            <a:noAutofit/>
          </a:bodyPr>
          <a:lstStyle/>
          <a:p>
            <a:r>
              <a:rPr lang="en-US" sz="3200" dirty="0"/>
              <a:t>Some things that I need support with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9A81B2A-3359-661F-B280-D9ACEC209C16}"/>
              </a:ext>
            </a:extLst>
          </p:cNvPr>
          <p:cNvSpPr txBox="1">
            <a:spLocks/>
          </p:cNvSpPr>
          <p:nvPr/>
        </p:nvSpPr>
        <p:spPr>
          <a:xfrm>
            <a:off x="8545830" y="8269462"/>
            <a:ext cx="1893570" cy="124182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 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684FE68-6024-997F-877B-B8092DC4E874}"/>
              </a:ext>
            </a:extLst>
          </p:cNvPr>
          <p:cNvSpPr txBox="1">
            <a:spLocks/>
          </p:cNvSpPr>
          <p:nvPr/>
        </p:nvSpPr>
        <p:spPr>
          <a:xfrm>
            <a:off x="2348039" y="4466509"/>
            <a:ext cx="2145202" cy="333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Using big </a:t>
            </a:r>
          </a:p>
          <a:p>
            <a:r>
              <a:rPr lang="en-US" sz="2000" dirty="0"/>
              <a:t>muscles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D986119-CABF-F54B-0DE5-9810900F160E}"/>
              </a:ext>
            </a:extLst>
          </p:cNvPr>
          <p:cNvSpPr txBox="1">
            <a:spLocks/>
          </p:cNvSpPr>
          <p:nvPr/>
        </p:nvSpPr>
        <p:spPr>
          <a:xfrm>
            <a:off x="2458840" y="2314089"/>
            <a:ext cx="1901952" cy="333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Feeling frustrated a lot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BFDCEEE3-040A-E0BC-FEE2-6733C97D35A3}"/>
              </a:ext>
            </a:extLst>
          </p:cNvPr>
          <p:cNvSpPr txBox="1">
            <a:spLocks/>
          </p:cNvSpPr>
          <p:nvPr/>
        </p:nvSpPr>
        <p:spPr>
          <a:xfrm>
            <a:off x="4542640" y="2245684"/>
            <a:ext cx="2145202" cy="333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Pain in my body</a:t>
            </a:r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8FBC07B7-AC10-AA9D-F32C-1F845501F953}"/>
              </a:ext>
            </a:extLst>
          </p:cNvPr>
          <p:cNvSpPr txBox="1">
            <a:spLocks/>
          </p:cNvSpPr>
          <p:nvPr/>
        </p:nvSpPr>
        <p:spPr>
          <a:xfrm>
            <a:off x="186446" y="4356967"/>
            <a:ext cx="2145202" cy="333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Using small muscles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4A293577-0B28-A3AB-6CED-49CB9F333BE2}"/>
              </a:ext>
            </a:extLst>
          </p:cNvPr>
          <p:cNvSpPr txBox="1">
            <a:spLocks/>
          </p:cNvSpPr>
          <p:nvPr/>
        </p:nvSpPr>
        <p:spPr>
          <a:xfrm>
            <a:off x="228984" y="6586765"/>
            <a:ext cx="2145202" cy="333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Getting bullied online</a:t>
            </a: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0E7BDA1B-CC68-EF6D-537F-D4261D0BA217}"/>
              </a:ext>
            </a:extLst>
          </p:cNvPr>
          <p:cNvSpPr txBox="1">
            <a:spLocks/>
          </p:cNvSpPr>
          <p:nvPr/>
        </p:nvSpPr>
        <p:spPr>
          <a:xfrm>
            <a:off x="352770" y="2245684"/>
            <a:ext cx="1901952" cy="333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Feeling left out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CD6A57E-C854-0C78-8D3E-E84F837815FA}"/>
              </a:ext>
            </a:extLst>
          </p:cNvPr>
          <p:cNvSpPr txBox="1">
            <a:spLocks/>
          </p:cNvSpPr>
          <p:nvPr/>
        </p:nvSpPr>
        <p:spPr>
          <a:xfrm>
            <a:off x="4708917" y="4304132"/>
            <a:ext cx="1961586" cy="333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Getting bullied</a:t>
            </a:r>
          </a:p>
        </p:txBody>
      </p:sp>
      <p:pic>
        <p:nvPicPr>
          <p:cNvPr id="60" name="Picture 59" descr="A cartoon of a person with hands on their head&#10;&#10;Description automatically generated">
            <a:extLst>
              <a:ext uri="{FF2B5EF4-FFF2-40B4-BE49-F238E27FC236}">
                <a16:creationId xmlns:a16="http://schemas.microsoft.com/office/drawing/2014/main" id="{A7A46383-3973-A2D1-D7A2-59FC6F8E23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5526" y="665439"/>
            <a:ext cx="1412826" cy="1202405"/>
          </a:xfrm>
          <a:prstGeom prst="rect">
            <a:avLst/>
          </a:prstGeom>
        </p:spPr>
      </p:pic>
      <p:pic>
        <p:nvPicPr>
          <p:cNvPr id="62" name="Picture 61" descr="A cartoon of a pregnant person&#10;&#10;Description automatically generated">
            <a:extLst>
              <a:ext uri="{FF2B5EF4-FFF2-40B4-BE49-F238E27FC236}">
                <a16:creationId xmlns:a16="http://schemas.microsoft.com/office/drawing/2014/main" id="{9931C46D-BFC9-EDDE-E97D-27B541B706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0632" y="3242809"/>
            <a:ext cx="993248" cy="845318"/>
          </a:xfrm>
          <a:prstGeom prst="rect">
            <a:avLst/>
          </a:prstGeom>
        </p:spPr>
      </p:pic>
      <p:pic>
        <p:nvPicPr>
          <p:cNvPr id="64" name="Picture 63" descr="A cartoon of a person with an egg&#10;&#10;Description automatically generated">
            <a:extLst>
              <a:ext uri="{FF2B5EF4-FFF2-40B4-BE49-F238E27FC236}">
                <a16:creationId xmlns:a16="http://schemas.microsoft.com/office/drawing/2014/main" id="{EA9867E2-ABA2-05EC-2987-11C9A052D7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4946" y="2827127"/>
            <a:ext cx="1086917" cy="925036"/>
          </a:xfrm>
          <a:prstGeom prst="rect">
            <a:avLst/>
          </a:prstGeom>
        </p:spPr>
      </p:pic>
      <p:pic>
        <p:nvPicPr>
          <p:cNvPr id="66" name="Picture 65" descr="A person in a wheelchair&#10;&#10;Description automatically generated">
            <a:extLst>
              <a:ext uri="{FF2B5EF4-FFF2-40B4-BE49-F238E27FC236}">
                <a16:creationId xmlns:a16="http://schemas.microsoft.com/office/drawing/2014/main" id="{AABB3C9A-9095-A735-6EEF-82311AD49B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1384" y="2853725"/>
            <a:ext cx="857757" cy="730006"/>
          </a:xfrm>
          <a:prstGeom prst="rect">
            <a:avLst/>
          </a:prstGeom>
        </p:spPr>
      </p:pic>
      <p:pic>
        <p:nvPicPr>
          <p:cNvPr id="68" name="Picture 67" descr="Cartoon of a person sitting on a staircase&#10;&#10;Description automatically generated">
            <a:extLst>
              <a:ext uri="{FF2B5EF4-FFF2-40B4-BE49-F238E27FC236}">
                <a16:creationId xmlns:a16="http://schemas.microsoft.com/office/drawing/2014/main" id="{37D3BC3C-E63A-8AC1-868E-BB0FC473621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8396" y="589040"/>
            <a:ext cx="1790700" cy="1524000"/>
          </a:xfrm>
          <a:prstGeom prst="rect">
            <a:avLst/>
          </a:prstGeom>
        </p:spPr>
      </p:pic>
      <p:pic>
        <p:nvPicPr>
          <p:cNvPr id="70" name="Picture 69" descr="A cartoon character pointing at a computer screen&#10;&#10;Description automatically generated">
            <a:extLst>
              <a:ext uri="{FF2B5EF4-FFF2-40B4-BE49-F238E27FC236}">
                <a16:creationId xmlns:a16="http://schemas.microsoft.com/office/drawing/2014/main" id="{E3207A4D-6805-E1C7-6F19-FB9147F7BBE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495" y="4928701"/>
            <a:ext cx="1567472" cy="1334019"/>
          </a:xfrm>
          <a:prstGeom prst="rect">
            <a:avLst/>
          </a:prstGeom>
        </p:spPr>
      </p:pic>
      <p:pic>
        <p:nvPicPr>
          <p:cNvPr id="72" name="Picture 71" descr="A group of faces with a red speech bubble&#10;&#10;Description automatically generated">
            <a:extLst>
              <a:ext uri="{FF2B5EF4-FFF2-40B4-BE49-F238E27FC236}">
                <a16:creationId xmlns:a16="http://schemas.microsoft.com/office/drawing/2014/main" id="{0E1A183B-0F6D-2E58-FEC2-EA9CA51A927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79499" y="2790756"/>
            <a:ext cx="1338112" cy="1138819"/>
          </a:xfrm>
          <a:prstGeom prst="rect">
            <a:avLst/>
          </a:prstGeom>
        </p:spPr>
      </p:pic>
      <p:pic>
        <p:nvPicPr>
          <p:cNvPr id="74" name="Picture 73" descr="A group of scissors and a pencil&#10;&#10;Description automatically generated">
            <a:extLst>
              <a:ext uri="{FF2B5EF4-FFF2-40B4-BE49-F238E27FC236}">
                <a16:creationId xmlns:a16="http://schemas.microsoft.com/office/drawing/2014/main" id="{E38B7B10-9156-5248-21A1-52483A2565F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5317" y="2790756"/>
            <a:ext cx="1478722" cy="1258487"/>
          </a:xfrm>
          <a:prstGeom prst="rect">
            <a:avLst/>
          </a:prstGeom>
        </p:spPr>
      </p:pic>
      <p:pic>
        <p:nvPicPr>
          <p:cNvPr id="4" name="Picture 3" descr="A black background with red lines and a face&#10;&#10;Description automatically generated">
            <a:extLst>
              <a:ext uri="{FF2B5EF4-FFF2-40B4-BE49-F238E27FC236}">
                <a16:creationId xmlns:a16="http://schemas.microsoft.com/office/drawing/2014/main" id="{40D75FFE-3861-A106-FD0F-DC3624271BB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86684" y="676722"/>
            <a:ext cx="17907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018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2988</TotalTime>
  <Words>67</Words>
  <Application>Microsoft Macintosh PowerPoint</Application>
  <PresentationFormat>Letter Paper (8.5x11 in)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Some things that I need support with</vt:lpstr>
      <vt:lpstr>Some things that I need support with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3</cp:revision>
  <dcterms:created xsi:type="dcterms:W3CDTF">2024-06-12T17:47:00Z</dcterms:created>
  <dcterms:modified xsi:type="dcterms:W3CDTF">2025-10-16T21:33:19Z</dcterms:modified>
</cp:coreProperties>
</file>