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4655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7"/>
    <p:restoredTop sz="94694"/>
  </p:normalViewPr>
  <p:slideViewPr>
    <p:cSldViewPr snapToGrid="0">
      <p:cViewPr varScale="1">
        <p:scale>
          <a:sx n="103" d="100"/>
          <a:sy n="103" d="100"/>
        </p:scale>
        <p:origin x="1040" y="4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CBE4A4-335D-534B-A133-B7F186D0126A}" type="datetimeFigureOut">
              <a:rPr lang="en-US" smtClean="0"/>
              <a:t>12/8/25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F4F064-8C92-C74C-9849-580B456C65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2301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6E877C-7ED0-4E4F-8A4D-FF6F8C56BBB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7925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E34059-04DF-A7DE-30C3-052EA94CD2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5226219-4FC8-255E-E2BB-2EFDD819CD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126A12-33F7-6587-042A-D83A9F9B88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F9C5B-918F-584D-AD4D-B65885625C35}" type="datetimeFigureOut">
              <a:rPr lang="en-US" smtClean="0"/>
              <a:t>12/8/25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D113ED-64BD-318E-ACA2-4BDC7AE772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7E89AE-EDEE-05F9-7EEF-5265795E9C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031DE-7A10-D54F-AAEE-F89EDDEB8F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481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DF9D47-DE89-E658-18D3-9899E1218A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023EA35-F0E0-A0E4-167B-5EFE88E3A0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513034-D671-8D6F-29AA-FB86513BC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F9C5B-918F-584D-AD4D-B65885625C35}" type="datetimeFigureOut">
              <a:rPr lang="en-US" smtClean="0"/>
              <a:t>12/8/25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0BA1E0-1B41-C37B-C71A-6848EDA2E1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F4EB87-C890-CA73-F2D3-BFD8EA405B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031DE-7A10-D54F-AAEE-F89EDDEB8F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01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0F675CE-51AA-0A86-94A4-F4F15703944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F1B92D7-28A8-2110-2C53-0E6B590008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87A359-20DD-0347-F5C0-1BE475115D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F9C5B-918F-584D-AD4D-B65885625C35}" type="datetimeFigureOut">
              <a:rPr lang="en-US" smtClean="0"/>
              <a:t>12/8/25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ECBC21-3450-840E-2551-E10D42C362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887637-6ABE-92AA-8B8D-CC3324D33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031DE-7A10-D54F-AAEE-F89EDDEB8F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1542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166133-929E-28DD-35DC-74003A900C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09F5C4-D291-599B-3B9A-46D682C720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D007B5-FF3C-8524-EBBA-ADAE78B63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F9C5B-918F-584D-AD4D-B65885625C35}" type="datetimeFigureOut">
              <a:rPr lang="en-US" smtClean="0"/>
              <a:t>12/8/25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B18F5D-350B-BF7F-915B-894986260C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A3DD76-27CA-01B9-2253-22566081A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031DE-7A10-D54F-AAEE-F89EDDEB8F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516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770AB8-53B6-4211-BE9B-A9AE912398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FA26DA-F16B-A773-1EFF-CFE03D64EF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721496-950D-0121-D8B9-1FA52E5CB9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F9C5B-918F-584D-AD4D-B65885625C35}" type="datetimeFigureOut">
              <a:rPr lang="en-US" smtClean="0"/>
              <a:t>12/8/25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1623F8-6534-CCE9-E115-EFC7CEB256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DDEA65-67AA-D6A6-1952-0E9AC36AD3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031DE-7A10-D54F-AAEE-F89EDDEB8F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7073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ED9074-6FE0-0489-928D-6D153B59F1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1CC459-8C2C-E40D-0A13-FEAAD3A800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A1A3D5-AE48-102A-241C-4C1518D235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8C17FC-4F7B-9686-0A25-80DDF9F0C0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F9C5B-918F-584D-AD4D-B65885625C35}" type="datetimeFigureOut">
              <a:rPr lang="en-US" smtClean="0"/>
              <a:t>12/8/25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ACB0E2-441D-C9A8-8775-1156410F69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605B46-17DB-766F-6ADE-F67A4306CA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031DE-7A10-D54F-AAEE-F89EDDEB8F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431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BCDFBF-A07C-CCAD-BB27-D61F0A6BB1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C36174-B36A-9279-0A7D-0CC6FB64BA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B64D23-B367-0AEF-5C4A-86DEA82CB8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F2FA98E-EF33-AA6D-F4F6-C5287B681C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B72781E-CFD0-863F-8D91-B2B1E77B24B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913ADE4-5614-BB24-6C44-DB3110B75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F9C5B-918F-584D-AD4D-B65885625C35}" type="datetimeFigureOut">
              <a:rPr lang="en-US" smtClean="0"/>
              <a:t>12/8/25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0FF1730-6E2E-F16C-E247-BCDB8CCBC9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7194CEC-C8E1-CB58-B68A-526784E08E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031DE-7A10-D54F-AAEE-F89EDDEB8F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917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6A362C-64FA-40D0-7B73-0544AD0F25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EB77E1A-45BE-AE00-E9AC-14EBBA0988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F9C5B-918F-584D-AD4D-B65885625C35}" type="datetimeFigureOut">
              <a:rPr lang="en-US" smtClean="0"/>
              <a:t>12/8/25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BFCB70-64BE-F2B4-AB78-2FD00C77C9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0AB8EA7-7AAD-2E21-AEA0-C602E0255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031DE-7A10-D54F-AAEE-F89EDDEB8F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306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E3F7302-9695-0CAC-6268-6DA3D73B9D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F9C5B-918F-584D-AD4D-B65885625C35}" type="datetimeFigureOut">
              <a:rPr lang="en-US" smtClean="0"/>
              <a:t>12/8/25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EB79D3-3AA5-0134-8ACA-D3F2B8B1C8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DC7600-785E-3DB1-FA36-2A7B4C1023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031DE-7A10-D54F-AAEE-F89EDDEB8F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348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E2126E-1EAA-374B-DE75-A7464F9069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99881-89DF-AC2D-3A2B-A2C990D388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6BDA71-E57A-0FB0-0672-3893F55E87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AEF295-4183-DF6A-7193-A6821788EA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F9C5B-918F-584D-AD4D-B65885625C35}" type="datetimeFigureOut">
              <a:rPr lang="en-US" smtClean="0"/>
              <a:t>12/8/25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BDBCEC-54B0-3DD7-80CE-99E190EE22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E00B40-54EB-57D2-6C75-37F47829E6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031DE-7A10-D54F-AAEE-F89EDDEB8F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612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BFCBAE-D45F-C450-A53A-0E47F28345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0B6C96F-3789-AD25-9046-C9496E2A4D3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BC2A80-2F0D-78AA-3D12-F53502A02D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10DD9B-43AC-ABA3-E0D8-E1FC0E391A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F9C5B-918F-584D-AD4D-B65885625C35}" type="datetimeFigureOut">
              <a:rPr lang="en-US" smtClean="0"/>
              <a:t>12/8/25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6F49AA-9F2B-90B0-15AC-4E259216CB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3DC7AC-D154-C705-965D-255DCE91D5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031DE-7A10-D54F-AAEE-F89EDDEB8F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046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D697624-F62E-F8BA-3871-14EB8AA6FC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B6C3CF-41EA-B879-23EC-06E9F1F3D3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6C2B31-4C1C-6379-EEC2-327870A7D80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1EF9C5B-918F-584D-AD4D-B65885625C35}" type="datetimeFigureOut">
              <a:rPr lang="en-US" smtClean="0"/>
              <a:t>12/8/25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D4977F-79E5-3125-8827-B1A3600ED0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54CCC3-7230-1297-C769-741069FFF5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B4031DE-7A10-D54F-AAEE-F89EDDEB8F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927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7BB14FB-4277-EFFA-CABE-BEA1350E5C22}"/>
              </a:ext>
            </a:extLst>
          </p:cNvPr>
          <p:cNvGraphicFramePr>
            <a:graphicFrameLocks noGrp="1"/>
          </p:cNvGraphicFramePr>
          <p:nvPr/>
        </p:nvGraphicFramePr>
        <p:xfrm>
          <a:off x="346363" y="220902"/>
          <a:ext cx="11499274" cy="63918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33091">
                  <a:extLst>
                    <a:ext uri="{9D8B030D-6E8A-4147-A177-3AD203B41FA5}">
                      <a16:colId xmlns:a16="http://schemas.microsoft.com/office/drawing/2014/main" val="2743172437"/>
                    </a:ext>
                  </a:extLst>
                </a:gridCol>
                <a:gridCol w="4230255">
                  <a:extLst>
                    <a:ext uri="{9D8B030D-6E8A-4147-A177-3AD203B41FA5}">
                      <a16:colId xmlns:a16="http://schemas.microsoft.com/office/drawing/2014/main" val="89780524"/>
                    </a:ext>
                  </a:extLst>
                </a:gridCol>
                <a:gridCol w="858982">
                  <a:extLst>
                    <a:ext uri="{9D8B030D-6E8A-4147-A177-3AD203B41FA5}">
                      <a16:colId xmlns:a16="http://schemas.microsoft.com/office/drawing/2014/main" val="2115973016"/>
                    </a:ext>
                  </a:extLst>
                </a:gridCol>
                <a:gridCol w="858982">
                  <a:extLst>
                    <a:ext uri="{9D8B030D-6E8A-4147-A177-3AD203B41FA5}">
                      <a16:colId xmlns:a16="http://schemas.microsoft.com/office/drawing/2014/main" val="2451858061"/>
                    </a:ext>
                  </a:extLst>
                </a:gridCol>
                <a:gridCol w="858982">
                  <a:extLst>
                    <a:ext uri="{9D8B030D-6E8A-4147-A177-3AD203B41FA5}">
                      <a16:colId xmlns:a16="http://schemas.microsoft.com/office/drawing/2014/main" val="1420124401"/>
                    </a:ext>
                  </a:extLst>
                </a:gridCol>
                <a:gridCol w="858982">
                  <a:extLst>
                    <a:ext uri="{9D8B030D-6E8A-4147-A177-3AD203B41FA5}">
                      <a16:colId xmlns:a16="http://schemas.microsoft.com/office/drawing/2014/main" val="731514806"/>
                    </a:ext>
                  </a:extLst>
                </a:gridCol>
              </a:tblGrid>
              <a:tr h="375173">
                <a:tc row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Learning</a:t>
                      </a:r>
                      <a:r>
                        <a:rPr lang="en-US" baseline="0" dirty="0"/>
                        <a:t> Standards/ Outcomes</a:t>
                      </a:r>
                      <a:endParaRPr lang="en-US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Assessment Tasks</a:t>
                      </a:r>
                    </a:p>
                    <a:p>
                      <a:pPr algn="ctr"/>
                      <a:r>
                        <a:rPr lang="en-US" baseline="0"/>
                        <a:t>to Capture </a:t>
                      </a:r>
                      <a:r>
                        <a:rPr lang="en-US" baseline="0" dirty="0"/>
                        <a:t>Learning</a:t>
                      </a:r>
                    </a:p>
                  </a:txBody>
                  <a:tcPr anchor="ctr"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dirty="0"/>
                        <a:t>Differentiation of Evidence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4630729"/>
                  </a:ext>
                </a:extLst>
              </a:tr>
              <a:tr h="56276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Written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Oral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Kinesthetic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Visual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75054848"/>
                  </a:ext>
                </a:extLst>
              </a:tr>
              <a:tr h="966273">
                <a:tc rowSpan="3"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1200" b="0" i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4390172"/>
                  </a:ext>
                </a:extLst>
              </a:tr>
              <a:tr h="3479394">
                <a:tc vMerge="1"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1200" b="0" i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7621066"/>
                  </a:ext>
                </a:extLst>
              </a:tr>
              <a:tr h="1008207">
                <a:tc vMerge="1"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1200" b="0" i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5663932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4650D7A6-A0F3-56A5-1AC0-7428CAAA0188}"/>
              </a:ext>
            </a:extLst>
          </p:cNvPr>
          <p:cNvSpPr txBox="1"/>
          <p:nvPr/>
        </p:nvSpPr>
        <p:spPr>
          <a:xfrm>
            <a:off x="0" y="6637097"/>
            <a:ext cx="2210862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/>
              <a:t>Differentiated Evidence of Learning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DF0FF5F-B136-5180-EA79-3321FC89B388}"/>
              </a:ext>
            </a:extLst>
          </p:cNvPr>
          <p:cNvSpPr txBox="1"/>
          <p:nvPr/>
        </p:nvSpPr>
        <p:spPr>
          <a:xfrm>
            <a:off x="11141712" y="6612710"/>
            <a:ext cx="105028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/>
              <a:t>S, Moore, 2025</a:t>
            </a:r>
          </a:p>
        </p:txBody>
      </p:sp>
    </p:spTree>
    <p:extLst>
      <p:ext uri="{BB962C8B-B14F-4D97-AF65-F5344CB8AC3E}">
        <p14:creationId xmlns:p14="http://schemas.microsoft.com/office/powerpoint/2010/main" val="25649292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</Words>
  <Application>Microsoft Macintosh PowerPoint</Application>
  <PresentationFormat>Widescreen</PresentationFormat>
  <Paragraphs>11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Shelley Moore</dc:creator>
  <cp:lastModifiedBy>Shelley Moore</cp:lastModifiedBy>
  <cp:revision>1</cp:revision>
  <dcterms:created xsi:type="dcterms:W3CDTF">2025-12-08T16:21:09Z</dcterms:created>
  <dcterms:modified xsi:type="dcterms:W3CDTF">2025-12-08T16:21:33Z</dcterms:modified>
</cp:coreProperties>
</file>