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053" r:id="rId2"/>
    <p:sldId id="5056" r:id="rId3"/>
    <p:sldId id="5059" r:id="rId4"/>
    <p:sldId id="5057" r:id="rId5"/>
    <p:sldId id="5060" r:id="rId6"/>
    <p:sldId id="50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/>
    <p:restoredTop sz="94694"/>
  </p:normalViewPr>
  <p:slideViewPr>
    <p:cSldViewPr snapToGrid="0">
      <p:cViewPr varScale="1">
        <p:scale>
          <a:sx n="103" d="100"/>
          <a:sy n="103" d="100"/>
        </p:scale>
        <p:origin x="104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A8792-9AD6-4B01-04B3-990202292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0B41ED-E9EB-85AF-6B10-7281BF129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863C0-FFC5-7CB6-3ECB-4106861FD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8C3BE-ED73-63A5-FC2C-D45D5FAD9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99CB9-821B-607F-D1EB-21DDC0510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96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929A9-ED23-D9B8-10A4-179FB4CC6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0D36EF-444B-48B6-E5B4-7E71779AC3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30BA8-8F53-2DC0-61FE-BBFE72F9E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E69E2-029C-D786-370F-163D7C453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DFE78-8BCF-C10A-396B-6C5953B45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63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E6AA9C-DA23-8D42-9250-63AEFB32AE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5A1F13-C2FD-69E0-9A73-DD62E4A95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434A1-D1E2-0B24-7455-7B7E8C697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63015-A6D8-5982-3B9B-F34133BB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92FDC-7718-A7A2-F951-B2A13D05E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8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D16E0-4C9C-FB5B-DB1A-BEAA7E15D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9A04A-412D-9E65-2062-02C63FE21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8916F-8A3B-EB97-69C9-7AC6D278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B39EC-F5C7-128B-438D-02FCE244D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E024F-BBCB-204C-F159-68DC53278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85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A4D86-4FA8-21C2-5E35-84DF93274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FA157-5C47-4896-1EA3-E2C8D0066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220E3-AA04-6A14-A11D-5A6B14A5F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2BB8F-30AE-63D7-8D5B-38E347B88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36539-D2D6-E4BE-D088-5770E6EE5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3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2E91-F083-D26E-A21C-3CF223B8C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E0CF0-DAA3-49F4-B45E-1836298943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BAF9E9-7C46-DDC6-33CE-1DEB9E25A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8AB5DF-D1BD-7408-7379-29F2A9FEE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51059A-0652-E717-638F-46DEC318D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32BA3-7B2E-5C96-7200-68E3F38DA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1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FF39F-6D93-AA49-E2A7-EF0493BFE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6C2C91-5998-A499-380E-5F4C23BA5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C9D019-05DC-7BBF-E4F4-5304932B8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F5D7EB-40A5-878D-53A2-2BE044601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597D5A-62E5-2AD7-7E27-420A3BC83B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6C979B-5A02-6705-6A80-15228053F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F7DD95-4F3B-3200-2594-763A73C10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F81CF7-D1DA-E8B6-0987-AF5E5947E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0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3F4C7-91D6-78C6-836D-F75EF7B28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F6D694-CA47-EC0B-534C-95FFCE457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093FAF-A206-1621-A285-E9F2AA29C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D0B40A-B5B6-FFA4-0174-80617D92C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76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884121-CE56-7F0D-EDB0-0908E7DC5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AE77FB-33D5-2E77-1652-E3C72C137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E49D3-FD33-3BCF-FB09-5E93CC79E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1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61668-F340-F181-D504-86BE2227E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1F130-6D6D-39A6-B2EB-597CCBA10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2DE363-6A9B-F1BC-ED53-AFB1CDD60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9DDA62-C6DE-7B81-30A5-6E2CEE9B9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44B1AE-2E96-8E76-EC4F-FBA67FA1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FB7CC-74E9-20DC-84F6-98E992594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6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AB1C5-7A33-62A2-C8EB-2ADA9F4E6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F258F7-BB8C-5E37-5ECE-2C4E3F37C5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0E4FAD-9EED-A9C9-2EEA-733B33C7CD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B0FF36-CEC8-3143-5B96-E1A5300B6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6C4C5-8FDE-A933-DE04-2B9DBC082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9E737-5707-2059-6F96-FB4AA8ACB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1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7A0B11-6E58-02DE-1672-5F1DBBFE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6ECB45-4BEA-4410-D8AB-7FF136D1C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35276-28BD-00E0-4C38-1CD2BA0824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889DDD-C8B3-2D4D-9D41-265C151B0F9D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6AB08-8B22-7435-058B-52AC37479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76D90-44BE-5156-D529-1EC10CB9FD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3EEFD7-E29F-3146-9A2A-9D3EDD76E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1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9AC4A1-C9AC-2F9A-63B5-0871096AE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A60A9FA-25BE-58F2-C488-B78C0A05C508}"/>
              </a:ext>
            </a:extLst>
          </p:cNvPr>
          <p:cNvGraphicFramePr>
            <a:graphicFrameLocks noGrp="1"/>
          </p:cNvGraphicFramePr>
          <p:nvPr/>
        </p:nvGraphicFramePr>
        <p:xfrm>
          <a:off x="452582" y="387157"/>
          <a:ext cx="11226802" cy="6159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6582">
                  <a:extLst>
                    <a:ext uri="{9D8B030D-6E8A-4147-A177-3AD203B41FA5}">
                      <a16:colId xmlns:a16="http://schemas.microsoft.com/office/drawing/2014/main" val="2493177504"/>
                    </a:ext>
                  </a:extLst>
                </a:gridCol>
                <a:gridCol w="7980220">
                  <a:extLst>
                    <a:ext uri="{9D8B030D-6E8A-4147-A177-3AD203B41FA5}">
                      <a16:colId xmlns:a16="http://schemas.microsoft.com/office/drawing/2014/main" val="3520576098"/>
                    </a:ext>
                  </a:extLst>
                </a:gridCol>
              </a:tblGrid>
              <a:tr h="761944">
                <a:tc>
                  <a:txBody>
                    <a:bodyPr/>
                    <a:lstStyle/>
                    <a:p>
                      <a:r>
                        <a:rPr lang="en-US" sz="2400" dirty="0"/>
                        <a:t>Prioritized Need: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Specific &amp; Targeted Support or Strategy: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633677"/>
                  </a:ext>
                </a:extLst>
              </a:tr>
              <a:tr h="8835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Additional needs being targeted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353062"/>
                  </a:ext>
                </a:extLst>
              </a:tr>
              <a:tr h="2116511">
                <a:tc>
                  <a:txBody>
                    <a:bodyPr/>
                    <a:lstStyle/>
                    <a:p>
                      <a:r>
                        <a:rPr lang="en-US" sz="2400" b="1" dirty="0"/>
                        <a:t>Connections to Core Competencies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365176"/>
                  </a:ext>
                </a:extLst>
              </a:tr>
              <a:tr h="1256548">
                <a:tc>
                  <a:txBody>
                    <a:bodyPr/>
                    <a:lstStyle/>
                    <a:p>
                      <a:r>
                        <a:rPr lang="en-US" sz="2400" b="1" dirty="0"/>
                        <a:t>Alignment to UDL 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9174"/>
                  </a:ext>
                </a:extLst>
              </a:tr>
              <a:tr h="1140520">
                <a:tc>
                  <a:txBody>
                    <a:bodyPr/>
                    <a:lstStyle/>
                    <a:p>
                      <a:r>
                        <a:rPr lang="en-US" sz="2400" b="1" dirty="0"/>
                        <a:t>Anchor texts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565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85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CDC1D-9355-CEA8-F5B3-4345697C0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06CA34-F8E7-CD27-01F6-0672C42067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149542"/>
              </p:ext>
            </p:extLst>
          </p:nvPr>
        </p:nvGraphicFramePr>
        <p:xfrm>
          <a:off x="482599" y="147615"/>
          <a:ext cx="11226802" cy="6562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1321">
                  <a:extLst>
                    <a:ext uri="{9D8B030D-6E8A-4147-A177-3AD203B41FA5}">
                      <a16:colId xmlns:a16="http://schemas.microsoft.com/office/drawing/2014/main" val="2493177504"/>
                    </a:ext>
                  </a:extLst>
                </a:gridCol>
                <a:gridCol w="1947064">
                  <a:extLst>
                    <a:ext uri="{9D8B030D-6E8A-4147-A177-3AD203B41FA5}">
                      <a16:colId xmlns:a16="http://schemas.microsoft.com/office/drawing/2014/main" val="3520576098"/>
                    </a:ext>
                  </a:extLst>
                </a:gridCol>
                <a:gridCol w="1532238">
                  <a:extLst>
                    <a:ext uri="{9D8B030D-6E8A-4147-A177-3AD203B41FA5}">
                      <a16:colId xmlns:a16="http://schemas.microsoft.com/office/drawing/2014/main" val="2191192478"/>
                    </a:ext>
                  </a:extLst>
                </a:gridCol>
                <a:gridCol w="1606378">
                  <a:extLst>
                    <a:ext uri="{9D8B030D-6E8A-4147-A177-3AD203B41FA5}">
                      <a16:colId xmlns:a16="http://schemas.microsoft.com/office/drawing/2014/main" val="823619169"/>
                    </a:ext>
                  </a:extLst>
                </a:gridCol>
                <a:gridCol w="1883757">
                  <a:extLst>
                    <a:ext uri="{9D8B030D-6E8A-4147-A177-3AD203B41FA5}">
                      <a16:colId xmlns:a16="http://schemas.microsoft.com/office/drawing/2014/main" val="2447255221"/>
                    </a:ext>
                  </a:extLst>
                </a:gridCol>
                <a:gridCol w="1596044">
                  <a:extLst>
                    <a:ext uri="{9D8B030D-6E8A-4147-A177-3AD203B41FA5}">
                      <a16:colId xmlns:a16="http://schemas.microsoft.com/office/drawing/2014/main" val="578394529"/>
                    </a:ext>
                  </a:extLst>
                </a:gridCol>
              </a:tblGrid>
              <a:tr h="819038">
                <a:tc>
                  <a:txBody>
                    <a:bodyPr/>
                    <a:lstStyle/>
                    <a:p>
                      <a:r>
                        <a:rPr lang="en-US" sz="2400" dirty="0"/>
                        <a:t>Prioritized Need: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Specific &amp; Targeted Support or Strategy: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633677"/>
                  </a:ext>
                </a:extLst>
              </a:tr>
              <a:tr h="5563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Learning Goal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C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886399"/>
                  </a:ext>
                </a:extLst>
              </a:tr>
              <a:tr h="6442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Connect Activity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353062"/>
                  </a:ext>
                </a:extLst>
              </a:tr>
              <a:tr h="1143510">
                <a:tc>
                  <a:txBody>
                    <a:bodyPr/>
                    <a:lstStyle/>
                    <a:p>
                      <a:r>
                        <a:rPr lang="en-US" sz="2400" b="1" dirty="0"/>
                        <a:t>Mini Lesson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365176"/>
                  </a:ext>
                </a:extLst>
              </a:tr>
              <a:tr h="566171">
                <a:tc>
                  <a:txBody>
                    <a:bodyPr/>
                    <a:lstStyle/>
                    <a:p>
                      <a:r>
                        <a:rPr lang="en-US" sz="2400" b="1" dirty="0"/>
                        <a:t>Processing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need 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must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could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can 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9174"/>
                  </a:ext>
                </a:extLst>
              </a:tr>
              <a:tr h="1350704"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849209"/>
                  </a:ext>
                </a:extLst>
              </a:tr>
              <a:tr h="1225982">
                <a:tc>
                  <a:txBody>
                    <a:bodyPr/>
                    <a:lstStyle/>
                    <a:p>
                      <a:r>
                        <a:rPr lang="en-US" sz="2400" b="1" dirty="0"/>
                        <a:t>Transforming &amp; Personalizing Activity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565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113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87F19-43DE-A8FF-6215-2FEAC750F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ABC6EBD-3C47-DE25-04ED-48CE5519E7F8}"/>
              </a:ext>
            </a:extLst>
          </p:cNvPr>
          <p:cNvGraphicFramePr>
            <a:graphicFrameLocks noGrp="1"/>
          </p:cNvGraphicFramePr>
          <p:nvPr/>
        </p:nvGraphicFramePr>
        <p:xfrm>
          <a:off x="452582" y="387157"/>
          <a:ext cx="11226802" cy="6159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6582">
                  <a:extLst>
                    <a:ext uri="{9D8B030D-6E8A-4147-A177-3AD203B41FA5}">
                      <a16:colId xmlns:a16="http://schemas.microsoft.com/office/drawing/2014/main" val="2493177504"/>
                    </a:ext>
                  </a:extLst>
                </a:gridCol>
                <a:gridCol w="7980220">
                  <a:extLst>
                    <a:ext uri="{9D8B030D-6E8A-4147-A177-3AD203B41FA5}">
                      <a16:colId xmlns:a16="http://schemas.microsoft.com/office/drawing/2014/main" val="3520576098"/>
                    </a:ext>
                  </a:extLst>
                </a:gridCol>
              </a:tblGrid>
              <a:tr h="761944">
                <a:tc>
                  <a:txBody>
                    <a:bodyPr/>
                    <a:lstStyle/>
                    <a:p>
                      <a:r>
                        <a:rPr lang="en-US" sz="2400" dirty="0"/>
                        <a:t>Prioritized Need: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Specific &amp; Targeted Support or Strategy: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633677"/>
                  </a:ext>
                </a:extLst>
              </a:tr>
              <a:tr h="8835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Additional needs being targeted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353062"/>
                  </a:ext>
                </a:extLst>
              </a:tr>
              <a:tr h="2116511">
                <a:tc>
                  <a:txBody>
                    <a:bodyPr/>
                    <a:lstStyle/>
                    <a:p>
                      <a:r>
                        <a:rPr lang="en-US" sz="2400" b="1" dirty="0"/>
                        <a:t>Connections to Core Competencies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365176"/>
                  </a:ext>
                </a:extLst>
              </a:tr>
              <a:tr h="1256548">
                <a:tc>
                  <a:txBody>
                    <a:bodyPr/>
                    <a:lstStyle/>
                    <a:p>
                      <a:r>
                        <a:rPr lang="en-US" sz="2400" b="1" dirty="0"/>
                        <a:t>Alignment to UDL 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9174"/>
                  </a:ext>
                </a:extLst>
              </a:tr>
              <a:tr h="1140520">
                <a:tc>
                  <a:txBody>
                    <a:bodyPr/>
                    <a:lstStyle/>
                    <a:p>
                      <a:r>
                        <a:rPr lang="en-US" sz="2400" b="1" dirty="0"/>
                        <a:t>Anchor texts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565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160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D7D6B-F69A-99E8-ABC6-CD984D990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A7780D-600E-AD73-1376-3E347AB22C6E}"/>
              </a:ext>
            </a:extLst>
          </p:cNvPr>
          <p:cNvGraphicFramePr>
            <a:graphicFrameLocks noGrp="1"/>
          </p:cNvGraphicFramePr>
          <p:nvPr/>
        </p:nvGraphicFramePr>
        <p:xfrm>
          <a:off x="482599" y="147615"/>
          <a:ext cx="11226802" cy="6562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1321">
                  <a:extLst>
                    <a:ext uri="{9D8B030D-6E8A-4147-A177-3AD203B41FA5}">
                      <a16:colId xmlns:a16="http://schemas.microsoft.com/office/drawing/2014/main" val="2493177504"/>
                    </a:ext>
                  </a:extLst>
                </a:gridCol>
                <a:gridCol w="1947064">
                  <a:extLst>
                    <a:ext uri="{9D8B030D-6E8A-4147-A177-3AD203B41FA5}">
                      <a16:colId xmlns:a16="http://schemas.microsoft.com/office/drawing/2014/main" val="3520576098"/>
                    </a:ext>
                  </a:extLst>
                </a:gridCol>
                <a:gridCol w="1532238">
                  <a:extLst>
                    <a:ext uri="{9D8B030D-6E8A-4147-A177-3AD203B41FA5}">
                      <a16:colId xmlns:a16="http://schemas.microsoft.com/office/drawing/2014/main" val="2191192478"/>
                    </a:ext>
                  </a:extLst>
                </a:gridCol>
                <a:gridCol w="1606378">
                  <a:extLst>
                    <a:ext uri="{9D8B030D-6E8A-4147-A177-3AD203B41FA5}">
                      <a16:colId xmlns:a16="http://schemas.microsoft.com/office/drawing/2014/main" val="823619169"/>
                    </a:ext>
                  </a:extLst>
                </a:gridCol>
                <a:gridCol w="1883757">
                  <a:extLst>
                    <a:ext uri="{9D8B030D-6E8A-4147-A177-3AD203B41FA5}">
                      <a16:colId xmlns:a16="http://schemas.microsoft.com/office/drawing/2014/main" val="2447255221"/>
                    </a:ext>
                  </a:extLst>
                </a:gridCol>
                <a:gridCol w="1596044">
                  <a:extLst>
                    <a:ext uri="{9D8B030D-6E8A-4147-A177-3AD203B41FA5}">
                      <a16:colId xmlns:a16="http://schemas.microsoft.com/office/drawing/2014/main" val="578394529"/>
                    </a:ext>
                  </a:extLst>
                </a:gridCol>
              </a:tblGrid>
              <a:tr h="819038">
                <a:tc>
                  <a:txBody>
                    <a:bodyPr/>
                    <a:lstStyle/>
                    <a:p>
                      <a:r>
                        <a:rPr lang="en-US" sz="2400" dirty="0"/>
                        <a:t>Prioritized Need: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Specific &amp; Targeted Support or Strategy: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633677"/>
                  </a:ext>
                </a:extLst>
              </a:tr>
              <a:tr h="5563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Learning Goal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C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886399"/>
                  </a:ext>
                </a:extLst>
              </a:tr>
              <a:tr h="6442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Connect Activity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353062"/>
                  </a:ext>
                </a:extLst>
              </a:tr>
              <a:tr h="1143510">
                <a:tc>
                  <a:txBody>
                    <a:bodyPr/>
                    <a:lstStyle/>
                    <a:p>
                      <a:r>
                        <a:rPr lang="en-US" sz="2400" b="1" dirty="0"/>
                        <a:t>Mini Lesson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365176"/>
                  </a:ext>
                </a:extLst>
              </a:tr>
              <a:tr h="566171">
                <a:tc>
                  <a:txBody>
                    <a:bodyPr/>
                    <a:lstStyle/>
                    <a:p>
                      <a:r>
                        <a:rPr lang="en-US" sz="2400" b="1" dirty="0"/>
                        <a:t>Processing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need 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must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could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can 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9174"/>
                  </a:ext>
                </a:extLst>
              </a:tr>
              <a:tr h="1350704"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849209"/>
                  </a:ext>
                </a:extLst>
              </a:tr>
              <a:tr h="1225982">
                <a:tc>
                  <a:txBody>
                    <a:bodyPr/>
                    <a:lstStyle/>
                    <a:p>
                      <a:r>
                        <a:rPr lang="en-US" sz="2400" b="1" dirty="0"/>
                        <a:t>Transforming &amp; Personalizing Activity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565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039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F2CBE-EB36-B96E-C8BA-2ADE7C419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206B790-F558-F154-ECDC-37CF6AD9475B}"/>
              </a:ext>
            </a:extLst>
          </p:cNvPr>
          <p:cNvGraphicFramePr>
            <a:graphicFrameLocks noGrp="1"/>
          </p:cNvGraphicFramePr>
          <p:nvPr/>
        </p:nvGraphicFramePr>
        <p:xfrm>
          <a:off x="452582" y="387157"/>
          <a:ext cx="11226802" cy="6159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6582">
                  <a:extLst>
                    <a:ext uri="{9D8B030D-6E8A-4147-A177-3AD203B41FA5}">
                      <a16:colId xmlns:a16="http://schemas.microsoft.com/office/drawing/2014/main" val="2493177504"/>
                    </a:ext>
                  </a:extLst>
                </a:gridCol>
                <a:gridCol w="7980220">
                  <a:extLst>
                    <a:ext uri="{9D8B030D-6E8A-4147-A177-3AD203B41FA5}">
                      <a16:colId xmlns:a16="http://schemas.microsoft.com/office/drawing/2014/main" val="3520576098"/>
                    </a:ext>
                  </a:extLst>
                </a:gridCol>
              </a:tblGrid>
              <a:tr h="761944">
                <a:tc>
                  <a:txBody>
                    <a:bodyPr/>
                    <a:lstStyle/>
                    <a:p>
                      <a:r>
                        <a:rPr lang="en-US" sz="2400" dirty="0"/>
                        <a:t>Prioritized Need: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Specific &amp; Targeted Support or Strategy: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633677"/>
                  </a:ext>
                </a:extLst>
              </a:tr>
              <a:tr h="8835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Additional needs being targeted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353062"/>
                  </a:ext>
                </a:extLst>
              </a:tr>
              <a:tr h="2116511">
                <a:tc>
                  <a:txBody>
                    <a:bodyPr/>
                    <a:lstStyle/>
                    <a:p>
                      <a:r>
                        <a:rPr lang="en-US" sz="2400" b="1" dirty="0"/>
                        <a:t>Connections to Core Competencies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365176"/>
                  </a:ext>
                </a:extLst>
              </a:tr>
              <a:tr h="1256548">
                <a:tc>
                  <a:txBody>
                    <a:bodyPr/>
                    <a:lstStyle/>
                    <a:p>
                      <a:r>
                        <a:rPr lang="en-US" sz="2400" b="1" dirty="0"/>
                        <a:t>Alignment to UDL 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9174"/>
                  </a:ext>
                </a:extLst>
              </a:tr>
              <a:tr h="1140520">
                <a:tc>
                  <a:txBody>
                    <a:bodyPr/>
                    <a:lstStyle/>
                    <a:p>
                      <a:r>
                        <a:rPr lang="en-US" sz="2400" b="1" dirty="0"/>
                        <a:t>Anchor texts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565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109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8BC4B-5EC2-77E9-564E-5394503C7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2B8945-150C-C333-0C9D-FBCB53A89020}"/>
              </a:ext>
            </a:extLst>
          </p:cNvPr>
          <p:cNvGraphicFramePr>
            <a:graphicFrameLocks noGrp="1"/>
          </p:cNvGraphicFramePr>
          <p:nvPr/>
        </p:nvGraphicFramePr>
        <p:xfrm>
          <a:off x="482599" y="147615"/>
          <a:ext cx="11226802" cy="6562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1321">
                  <a:extLst>
                    <a:ext uri="{9D8B030D-6E8A-4147-A177-3AD203B41FA5}">
                      <a16:colId xmlns:a16="http://schemas.microsoft.com/office/drawing/2014/main" val="2493177504"/>
                    </a:ext>
                  </a:extLst>
                </a:gridCol>
                <a:gridCol w="1947064">
                  <a:extLst>
                    <a:ext uri="{9D8B030D-6E8A-4147-A177-3AD203B41FA5}">
                      <a16:colId xmlns:a16="http://schemas.microsoft.com/office/drawing/2014/main" val="3520576098"/>
                    </a:ext>
                  </a:extLst>
                </a:gridCol>
                <a:gridCol w="1532238">
                  <a:extLst>
                    <a:ext uri="{9D8B030D-6E8A-4147-A177-3AD203B41FA5}">
                      <a16:colId xmlns:a16="http://schemas.microsoft.com/office/drawing/2014/main" val="2191192478"/>
                    </a:ext>
                  </a:extLst>
                </a:gridCol>
                <a:gridCol w="1606378">
                  <a:extLst>
                    <a:ext uri="{9D8B030D-6E8A-4147-A177-3AD203B41FA5}">
                      <a16:colId xmlns:a16="http://schemas.microsoft.com/office/drawing/2014/main" val="823619169"/>
                    </a:ext>
                  </a:extLst>
                </a:gridCol>
                <a:gridCol w="1883757">
                  <a:extLst>
                    <a:ext uri="{9D8B030D-6E8A-4147-A177-3AD203B41FA5}">
                      <a16:colId xmlns:a16="http://schemas.microsoft.com/office/drawing/2014/main" val="2447255221"/>
                    </a:ext>
                  </a:extLst>
                </a:gridCol>
                <a:gridCol w="1596044">
                  <a:extLst>
                    <a:ext uri="{9D8B030D-6E8A-4147-A177-3AD203B41FA5}">
                      <a16:colId xmlns:a16="http://schemas.microsoft.com/office/drawing/2014/main" val="578394529"/>
                    </a:ext>
                  </a:extLst>
                </a:gridCol>
              </a:tblGrid>
              <a:tr h="819038">
                <a:tc>
                  <a:txBody>
                    <a:bodyPr/>
                    <a:lstStyle/>
                    <a:p>
                      <a:r>
                        <a:rPr lang="en-US" sz="2400" dirty="0"/>
                        <a:t>Prioritized Need: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Specific &amp; Targeted Support or Strategy: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633677"/>
                  </a:ext>
                </a:extLst>
              </a:tr>
              <a:tr h="5563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Learning Goal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C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886399"/>
                  </a:ext>
                </a:extLst>
              </a:tr>
              <a:tr h="6442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Connect Activity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353062"/>
                  </a:ext>
                </a:extLst>
              </a:tr>
              <a:tr h="1143510">
                <a:tc>
                  <a:txBody>
                    <a:bodyPr/>
                    <a:lstStyle/>
                    <a:p>
                      <a:r>
                        <a:rPr lang="en-US" sz="2400" b="1" dirty="0"/>
                        <a:t>Mini Lesson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365176"/>
                  </a:ext>
                </a:extLst>
              </a:tr>
              <a:tr h="566171">
                <a:tc>
                  <a:txBody>
                    <a:bodyPr/>
                    <a:lstStyle/>
                    <a:p>
                      <a:r>
                        <a:rPr lang="en-US" sz="2400" b="1" dirty="0"/>
                        <a:t>Processing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need 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must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could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b="1" dirty="0"/>
                        <a:t>I can 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9174"/>
                  </a:ext>
                </a:extLst>
              </a:tr>
              <a:tr h="1350704"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849209"/>
                  </a:ext>
                </a:extLst>
              </a:tr>
              <a:tr h="1225982">
                <a:tc>
                  <a:txBody>
                    <a:bodyPr/>
                    <a:lstStyle/>
                    <a:p>
                      <a:r>
                        <a:rPr lang="en-US" sz="2400" b="1" dirty="0"/>
                        <a:t>Transforming &amp; Personalizing Activity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565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9309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174</Words>
  <Application>Microsoft Macintosh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2026-02-25T23:00:52Z</dcterms:created>
  <dcterms:modified xsi:type="dcterms:W3CDTF">2026-02-25T23:03:00Z</dcterms:modified>
</cp:coreProperties>
</file>