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03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D557E-5CDE-014E-8F35-05A90FA505CB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7FF88-0B76-EC4F-8336-E4DD5814F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4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9630C-5CB5-DF8C-5571-C2E01CA33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8A62F-D8A0-9747-ADEB-A9F81ED501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1DF03-FB0A-66D9-5F4C-5C1D82A29D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formatting of this one, but need some of the content from the other 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83BB5-3B55-A032-2428-C1132473A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C03EE-B6C2-4E4E-A680-9F6C68FC74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4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429A0-AEAD-B29F-636A-68A63B5A9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860AF3-F0CF-DDFB-ABF7-0831B3939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62F40-83FC-68B0-B0F7-5B0B5B98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C265E-F69C-7F40-0078-957D4F89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56189-6249-ABE1-47C4-71A806C33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11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92AF1-E9B9-5561-3E01-8C156FE5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60E2C1-3233-F9CC-2D7D-46AF62765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164D9-8047-CCB4-3719-17E32490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62909-ED76-4D63-03A7-34283DE68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2340E-279A-0CB5-5FBB-4CD256CA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8BF600-7D8C-71D6-4063-5F21A4F289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5EFBE-A2BB-10E9-04FC-97E65378E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C84F0-90BB-8E1C-9488-E8BA850A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62D2A-A0AB-3D9C-CFCB-CAC1B97B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77FEC-56F7-17F7-A847-9542A8B5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CA6E7-D35F-D09D-E82E-0B553E2F8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8D308-659F-653A-6808-4A9F4BE1F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7D6BC-2246-CC71-A87E-D1540AC7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E1157-8305-D51A-F771-37A66B183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0FDD0-EAF9-FCDB-6B23-DEFB268D0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9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F3205-045B-102D-564C-B8B02E706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EC6CA-9353-3BE0-4310-B37733142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3C990-60B1-D563-5EFD-41E2DB78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AB9CE-43CA-3D30-5C4B-E01C18CE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7E7E1-D307-89B6-D48F-7AAFF0497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1771-16BB-44C3-F923-3EBB2182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A8AE0-C461-2F45-6AA6-12537B782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FCD4-BD7C-A78A-93CB-B1DD0FB31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F25FF-6783-4FA3-F653-CA0553F2B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62E35-C8C7-3EE0-7167-1453E1732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72165-9B3C-0404-F43E-F66D078B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8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26E7-684E-F3D7-FDA3-15AAD20A2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9B4AD-C85B-49A4-12AF-69C469B8C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B7F78-9575-C813-AA8C-0FC4469C5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AC9454-6168-CE75-7E56-190BEA8E4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0C0171-DEE8-72C1-A72D-066A2510A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1185B1-288B-206F-A9BA-AD5F85E6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C9CF1F-0325-91C3-84D9-8F2528040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B926CB-D7AD-D8C7-7ADE-14E5AE9C6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4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AE2D-928F-44EF-0FBE-21D1A4FBF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49C319-1CD7-EFBE-6087-64EE6F149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3C91A-5F49-17E3-90FF-C9318E62A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62F235-AB69-41A0-26C7-06DF21B2B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5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7DDD4-F93F-B3F0-2D7B-F52BC30C6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94C26A-6E3F-2EEA-FF59-DF0D32625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9DED4-9B1F-C1A9-8F9F-131985CD1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4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A5D8-1F9A-397B-4B7E-14B8AC54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DE636-158F-4FBE-5B73-89088FD96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EA2EF-7642-98F8-2C27-2F57167B1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A9A58-236E-2A0A-8F85-05BF6D851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E0E28-8312-4675-1422-7C538890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10640-40D7-F99D-770F-CC0C419C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2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1ED9A-394D-165B-F582-947EABC7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48350B-9F50-1999-D3A2-704242C2B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B90E7-CC7B-F80F-72E7-0F4656CCC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92B7B-7524-932B-6EB6-A9C32F64B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B701E-FC22-2CC5-D7EF-E398E48D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1BE47-7B8D-C68F-E552-3BBC4F310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9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C6EEFE-DEEE-3FFC-2F54-BD52FCBC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1B2BB-1F99-CE5D-7190-402B2A5A2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69D64-D352-3122-D20C-2EC25001E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FD1952-04E9-4946-B80D-7556C4B18D8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8A559-858A-4B57-1D67-87D7AF454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2711F-22F2-2159-8E72-9562F8DC10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5F692-031C-D045-AD76-0447D611A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407DD-6189-9308-94C5-1C90B6280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2791B4F-E046-CAB4-7BC6-0DF4DB868CFA}"/>
              </a:ext>
            </a:extLst>
          </p:cNvPr>
          <p:cNvGraphicFramePr>
            <a:graphicFrameLocks noGrp="1"/>
          </p:cNvGraphicFramePr>
          <p:nvPr/>
        </p:nvGraphicFramePr>
        <p:xfrm>
          <a:off x="190005" y="177117"/>
          <a:ext cx="11863450" cy="5814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8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673">
                  <a:extLst>
                    <a:ext uri="{9D8B030D-6E8A-4147-A177-3AD203B41FA5}">
                      <a16:colId xmlns:a16="http://schemas.microsoft.com/office/drawing/2014/main" val="1252164106"/>
                    </a:ext>
                  </a:extLst>
                </a:gridCol>
                <a:gridCol w="2086983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7761154">
                  <a:extLst>
                    <a:ext uri="{9D8B030D-6E8A-4147-A177-3AD203B41FA5}">
                      <a16:colId xmlns:a16="http://schemas.microsoft.com/office/drawing/2014/main" val="1800838576"/>
                    </a:ext>
                  </a:extLst>
                </a:gridCol>
              </a:tblGrid>
              <a:tr h="315290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Class: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/Topic(s):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Planning Team: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6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Competencies: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Guiding Question(s):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391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Vocabulary to know and use:</a:t>
                      </a:r>
                      <a:endParaRPr lang="en-CA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31529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Goals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1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Language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Language</a:t>
                      </a:r>
                      <a:endParaRPr lang="en-CA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Student friendly language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460729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8804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375878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071562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908110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299449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258532"/>
                  </a:ext>
                </a:extLst>
              </a:tr>
              <a:tr h="486933">
                <a:tc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5697168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D010EE5-C2A4-8CD0-4104-C592E99FD1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653CA57-4369-8DFD-FF76-08BAFC7C6A19}"/>
              </a:ext>
            </a:extLst>
          </p:cNvPr>
          <p:cNvSpPr/>
          <p:nvPr/>
        </p:nvSpPr>
        <p:spPr>
          <a:xfrm>
            <a:off x="119707" y="6299192"/>
            <a:ext cx="40739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Backwards Design Unit Planning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2155947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2026-02-06T05:26:41Z</dcterms:created>
  <dcterms:modified xsi:type="dcterms:W3CDTF">2026-02-06T05:26:59Z</dcterms:modified>
</cp:coreProperties>
</file>