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98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94"/>
  </p:normalViewPr>
  <p:slideViewPr>
    <p:cSldViewPr snapToGrid="0">
      <p:cViewPr varScale="1">
        <p:scale>
          <a:sx n="103" d="100"/>
          <a:sy n="103" d="100"/>
        </p:scale>
        <p:origin x="104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9A1D-30CA-B098-CB45-2CB66648B9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C8BB40-2AD2-8313-0547-1D10E08B2A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6D1F4-14FE-D837-AE35-001CCB96C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4D68-E79A-7145-9820-250BA75867B1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50F97-1222-E1F2-08C9-68FC95273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4EA5B-1C92-10BE-7923-3F08C085F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6CBA-8861-974F-AA78-5F308F128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92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E0D81-FA98-FE26-7558-D56129C52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C9104F-25A4-4BB4-0A93-43540FBAA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F5311-F5DB-82E3-AC06-51D586386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4D68-E79A-7145-9820-250BA75867B1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920D3-0954-4EFF-E5A3-BD28C73E3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69F47-B2E1-4B13-B8FD-DADAF9D20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6CBA-8861-974F-AA78-5F308F128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897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23E8CC-E056-6FD4-4461-6AAF1C4D7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186AF-D763-B609-0322-C5AF9E8FB0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5B85C-6467-4766-F325-45403DBD4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4D68-E79A-7145-9820-250BA75867B1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B07BD-05A1-E0A9-DECA-BCA79A8BE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9262E-F0D9-0E06-0E9E-5CA3B19C6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6CBA-8861-974F-AA78-5F308F128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002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706E6-F3F7-ACEE-B08B-7D7114E95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417A2-C481-0DBD-FBC8-3290061BC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BB7C-FDA5-79C5-32F1-A9308FDB4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4D68-E79A-7145-9820-250BA75867B1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48F4E-3BFB-40FC-D395-D090AE4C0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DDF76-4BA6-37BF-2ED4-A536E1F77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6CBA-8861-974F-AA78-5F308F128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83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27D5E-6B6C-2420-7993-92A4E87BF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F8E91D-246C-3AD4-2DD5-4D098AA93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5E373-1A8E-F7D3-011A-CFC10EC34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4D68-E79A-7145-9820-250BA75867B1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F5B6E-71AC-6E46-0D3A-01DCA4A38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BBCEB-2809-AE1D-BBAF-5ADF06BD5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6CBA-8861-974F-AA78-5F308F128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46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978BA-2406-8AF5-345C-AEBF3080D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FE796-4C8F-55DC-AC09-3EF8CD4448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B97C19-5466-1F78-D865-DD7BD6627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D16E5B-AEEE-9511-BA10-16C8FF567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4D68-E79A-7145-9820-250BA75867B1}" type="datetimeFigureOut">
              <a:rPr lang="en-US" smtClean="0"/>
              <a:t>2/2/26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F5D4BF-4191-5E4C-0B69-5C3F29E8B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F2A70-3BE8-3355-C268-A09A5789A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6CBA-8861-974F-AA78-5F308F128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23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C6DAD-AE5E-EDA5-84FB-360AC0177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B87A29-7F53-551C-4C4E-79CE65333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BFC92C-7067-2119-DAA0-299D8F44F4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7C79B8-E78E-725C-15AC-CC1CCC8B2C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855863-CFD0-1230-EBC0-BB533EDE4B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2F57D7-6012-B76D-1B19-F65CD7D72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4D68-E79A-7145-9820-250BA75867B1}" type="datetimeFigureOut">
              <a:rPr lang="en-US" smtClean="0"/>
              <a:t>2/2/26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F0E039-BD38-71A6-DB02-EC6078B9A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C05798-F5F1-D29E-3313-E4393B2C5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6CBA-8861-974F-AA78-5F308F128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57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E7679-B395-D0D8-1932-22E928C62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FBA1C5-9EC7-83B6-20DE-B082BD34F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4D68-E79A-7145-9820-250BA75867B1}" type="datetimeFigureOut">
              <a:rPr lang="en-US" smtClean="0"/>
              <a:t>2/2/26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2E465-776B-260F-6873-DA4F11F59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EADD60-ABD1-4D2B-AB44-FBFC0F3CC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6CBA-8861-974F-AA78-5F308F128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3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141839-CB21-0FEA-0A53-A7C6C472C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4D68-E79A-7145-9820-250BA75867B1}" type="datetimeFigureOut">
              <a:rPr lang="en-US" smtClean="0"/>
              <a:t>2/2/26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6E980E-BAEC-BA94-964A-4E76D9C82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95B427-B4EB-8469-D94C-C480B2FDF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6CBA-8861-974F-AA78-5F308F128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08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8A03E-D2D1-3BF9-4FB7-C746745B2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F2887-DB2B-B072-88FE-912677E8E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4E4278-AB6B-A37D-9159-6AD05285B3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340EC1-A9B6-A4BF-C989-2A1DFB8CB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4D68-E79A-7145-9820-250BA75867B1}" type="datetimeFigureOut">
              <a:rPr lang="en-US" smtClean="0"/>
              <a:t>2/2/26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6CEC39-F4A1-1E75-1A2A-E704A69BF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F5282F-C57D-F5FE-D428-48482F43F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6CBA-8861-974F-AA78-5F308F128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766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346D4-461A-58C7-2405-304CEBF01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5BBAC-F248-8277-E752-A3436FB705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2BEBF5-64DE-3C78-6932-87216DA649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A907D5-840D-32E2-35DB-A9A9D0D21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4D68-E79A-7145-9820-250BA75867B1}" type="datetimeFigureOut">
              <a:rPr lang="en-US" smtClean="0"/>
              <a:t>2/2/26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345E72-7C30-F373-C5C4-4E60B3782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862C2-F580-4800-9F5A-26983475A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6CBA-8861-974F-AA78-5F308F128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379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CE275F-5D38-A661-0A2E-BE439F369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C9502-045C-C630-96A1-E319C629F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E29369-D0CF-C9F9-DC65-09B4031769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294D68-E79A-7145-9820-250BA75867B1}" type="datetimeFigureOut">
              <a:rPr lang="en-US" smtClean="0"/>
              <a:t>2/2/26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97958-207C-FCF1-BA43-D4944EEA04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81B89-A8AA-64EA-2194-55D157C384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526CBA-8861-974F-AA78-5F308F1282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61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6F7A8-F417-077A-2618-EF0DBAAC5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655DFDBB-FB17-BD2A-B895-D62794300EBC}"/>
              </a:ext>
            </a:extLst>
          </p:cNvPr>
          <p:cNvGrpSpPr/>
          <p:nvPr/>
        </p:nvGrpSpPr>
        <p:grpSpPr>
          <a:xfrm>
            <a:off x="0" y="-170952"/>
            <a:ext cx="12192000" cy="854074"/>
            <a:chOff x="0" y="0"/>
            <a:chExt cx="4816593" cy="614389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43E66F67-B272-E623-774F-7BEDD39CD915}"/>
                </a:ext>
              </a:extLst>
            </p:cNvPr>
            <p:cNvSpPr/>
            <p:nvPr/>
          </p:nvSpPr>
          <p:spPr>
            <a:xfrm>
              <a:off x="0" y="0"/>
              <a:ext cx="4816592" cy="614389"/>
            </a:xfrm>
            <a:custGeom>
              <a:avLst/>
              <a:gdLst/>
              <a:ahLst/>
              <a:cxnLst/>
              <a:rect l="l" t="t" r="r" b="b"/>
              <a:pathLst>
                <a:path w="4816592" h="614389">
                  <a:moveTo>
                    <a:pt x="0" y="0"/>
                  </a:moveTo>
                  <a:lnTo>
                    <a:pt x="4816592" y="0"/>
                  </a:lnTo>
                  <a:lnTo>
                    <a:pt x="4816592" y="614389"/>
                  </a:lnTo>
                  <a:lnTo>
                    <a:pt x="0" y="614389"/>
                  </a:lnTo>
                  <a:close/>
                </a:path>
              </a:pathLst>
            </a:custGeom>
            <a:solidFill>
              <a:srgbClr val="00364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4">
              <a:extLst>
                <a:ext uri="{FF2B5EF4-FFF2-40B4-BE49-F238E27FC236}">
                  <a16:creationId xmlns:a16="http://schemas.microsoft.com/office/drawing/2014/main" id="{966E94AD-FEC3-F591-A436-31F53F69C56C}"/>
                </a:ext>
              </a:extLst>
            </p:cNvPr>
            <p:cNvSpPr txBox="1"/>
            <p:nvPr/>
          </p:nvSpPr>
          <p:spPr>
            <a:xfrm>
              <a:off x="0" y="-38100"/>
              <a:ext cx="4816593" cy="652489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 dirty="0"/>
            </a:p>
          </p:txBody>
        </p:sp>
      </p:grpSp>
      <p:sp>
        <p:nvSpPr>
          <p:cNvPr id="7" name="Title 4">
            <a:extLst>
              <a:ext uri="{FF2B5EF4-FFF2-40B4-BE49-F238E27FC236}">
                <a16:creationId xmlns:a16="http://schemas.microsoft.com/office/drawing/2014/main" id="{B90C6F5D-BD66-15D9-246C-6A27DA7354F9}"/>
              </a:ext>
            </a:extLst>
          </p:cNvPr>
          <p:cNvSpPr txBox="1">
            <a:spLocks/>
          </p:cNvSpPr>
          <p:nvPr/>
        </p:nvSpPr>
        <p:spPr>
          <a:xfrm>
            <a:off x="347661" y="-97832"/>
            <a:ext cx="11844336" cy="85407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Need Based Area: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A49912B-F951-6F03-5DF4-1304484798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172939"/>
              </p:ext>
            </p:extLst>
          </p:nvPr>
        </p:nvGraphicFramePr>
        <p:xfrm>
          <a:off x="464301" y="829362"/>
          <a:ext cx="11263398" cy="5855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1699">
                  <a:extLst>
                    <a:ext uri="{9D8B030D-6E8A-4147-A177-3AD203B41FA5}">
                      <a16:colId xmlns:a16="http://schemas.microsoft.com/office/drawing/2014/main" val="490144942"/>
                    </a:ext>
                  </a:extLst>
                </a:gridCol>
                <a:gridCol w="5631699">
                  <a:extLst>
                    <a:ext uri="{9D8B030D-6E8A-4147-A177-3AD203B41FA5}">
                      <a16:colId xmlns:a16="http://schemas.microsoft.com/office/drawing/2014/main" val="1632911030"/>
                    </a:ext>
                  </a:extLst>
                </a:gridCol>
              </a:tblGrid>
              <a:tr h="1404833">
                <a:tc>
                  <a:txBody>
                    <a:bodyPr/>
                    <a:lstStyle/>
                    <a:p>
                      <a:r>
                        <a:rPr lang="en-US" dirty="0"/>
                        <a:t>What high yield UDL 3.0 indicators will reduce barriers for students who need support with attention &amp; engagement?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What high yield BC Core Competencies will teach skills that help students who need support with attention &amp; engagement?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5890284"/>
                  </a:ext>
                </a:extLst>
              </a:tr>
              <a:tr h="89016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0173941"/>
                  </a:ext>
                </a:extLst>
              </a:tr>
              <a:tr h="890162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7093942"/>
                  </a:ext>
                </a:extLst>
              </a:tr>
              <a:tr h="89016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779316"/>
                  </a:ext>
                </a:extLst>
              </a:tr>
              <a:tr h="89016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431282"/>
                  </a:ext>
                </a:extLst>
              </a:tr>
              <a:tr h="89016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3343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7262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Roboto Condensed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2026-02-02T21:23:55Z</dcterms:created>
  <dcterms:modified xsi:type="dcterms:W3CDTF">2026-02-02T21:24:36Z</dcterms:modified>
</cp:coreProperties>
</file>