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056" r:id="rId2"/>
    <p:sldId id="5057" r:id="rId3"/>
    <p:sldId id="502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10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DCCCA-0863-F31C-4A50-89F136BEE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8E5628-E659-C420-1AEE-216D1E45D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A2BE5-7E5D-E6B9-C5FC-6E218979C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B406A-FF1E-CB5E-7F37-D7B9C7EA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453B7-974E-8E0B-D2CA-0CAB9E6B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29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9951E-B74B-6B4C-0185-694ACDBA2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B49796-A6A7-FCAC-6891-9F3367049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D215A-95AE-04A7-AD6B-44F23E171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DDD3-F519-7CF8-1BA8-31D7F721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0FA5F-3564-8CA5-54EB-0DFCFEA9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1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E55261-AA5E-3C3E-BA2A-BF0C37629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7A509-C38B-BF10-77A0-CC3539C9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30E9E-73CD-3ED0-F471-9001FDB0B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354E1-77C5-FDFD-F1CB-1E80050B4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5251E-0283-2CD9-5A08-044864968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9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711DF-AB21-CE2F-C4A5-F19F26F5B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CE26-DCAD-74B2-E3CD-5BCDFED9F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35A15-8E0D-E708-C3C2-8830DB13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78450-D814-B8BA-54CE-37701E309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B024C-F3F1-856F-C701-7D327310C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7BB40-FA0D-7EDA-3F35-8D9223876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91D4D-EB3B-3ADF-D9FC-0C1AFA165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767EB-7C37-611D-4A40-21D0EC074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41579-CF78-5C05-6A40-E988F87C3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6DCD1-64B9-1CB8-1217-0EFF11AA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8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AC250-7703-C046-DA57-0A9A86B7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A1E20-57FB-BB96-E0B6-B28E83DB94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08784-26BE-9F43-B9CB-9D63F9046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E7575-A462-5332-43AB-1EBC053F3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26397-2A36-1A32-0A53-DD1FF8DC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F63BA-384E-4584-0422-68DB9A23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5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6E92-FFB8-B69B-776E-A7F6939CE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7ACA6-AC0B-1864-BCE7-06595DD97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43E31-7EEC-AB7A-AF93-C04770067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3A2887-2745-9188-6CE9-7A9B61836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AA89B6-E4CC-53D1-85F7-A0D8079D0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B8AD15-80EB-98D7-358E-5A9764F90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8DF74D-1BFD-8B2C-416F-695167EE9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072CD4-7F6B-A272-2E11-0B107BD4B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4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35D4D-B00B-9241-848C-D551F6F8A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E0D67-7EF9-C3BA-0620-0654E3530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AF1A88-E248-5E17-0BDA-08D67A9A8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445073-FF76-F207-56AF-D5EE13B87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4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43BE53-9105-D7F1-C963-11C7AD21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D9FEE-2AB9-C1E5-CC5B-EBF0CAF2F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B9ABE-3C56-5FAF-5D69-672FE920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78169-E1D2-0D85-C414-BC85E7A79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EB66B-7BF2-7A9D-E107-A1887B873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8BA72-FC0C-58E6-8B7F-5BF85C2F05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1F41D-BAE9-596A-129C-9DEECEF13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BC697-5315-6877-6F64-5DE142ABC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198BD-2E57-7238-75B9-DADF6DBB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9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CA7E9-1F01-8D8C-C0B0-5AA93819E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30049B-D231-FBDA-345B-FAD6A3A14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42BDCA-DFD6-76FC-5057-317997BCD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5FFD2-89B1-6FF2-089C-30E8E5B8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3C6B0-9697-5615-041D-627DD2875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1D4825-3E19-8685-ED6E-0C3E46AAC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84C997-60A1-A7C9-B53D-E42FF756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C79EA-E0B1-04B8-CDF9-B5FCF9126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8FECE-FDDF-BA23-DC9C-28336EEE2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D1490-D1F8-7C46-A195-416AB07941E2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B41AA-0860-C191-529E-96BBFF792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8EEE0-E3B8-B552-9B49-81F19A0BA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4D374F-A799-2847-ABC2-143F6044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2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0383E-FF81-DF64-4438-CF424B2BB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BE5723-F737-A12B-DC07-FCDACF24962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4731" y="289274"/>
          <a:ext cx="11767783" cy="3352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21">
                  <a:extLst>
                    <a:ext uri="{9D8B030D-6E8A-4147-A177-3AD203B41FA5}">
                      <a16:colId xmlns:a16="http://schemas.microsoft.com/office/drawing/2014/main" val="2490540067"/>
                    </a:ext>
                  </a:extLst>
                </a:gridCol>
                <a:gridCol w="3193774">
                  <a:extLst>
                    <a:ext uri="{9D8B030D-6E8A-4147-A177-3AD203B41FA5}">
                      <a16:colId xmlns:a16="http://schemas.microsoft.com/office/drawing/2014/main" val="2766992011"/>
                    </a:ext>
                  </a:extLst>
                </a:gridCol>
                <a:gridCol w="3246783">
                  <a:extLst>
                    <a:ext uri="{9D8B030D-6E8A-4147-A177-3AD203B41FA5}">
                      <a16:colId xmlns:a16="http://schemas.microsoft.com/office/drawing/2014/main" val="3088519391"/>
                    </a:ext>
                  </a:extLst>
                </a:gridCol>
                <a:gridCol w="3365105">
                  <a:extLst>
                    <a:ext uri="{9D8B030D-6E8A-4147-A177-3AD203B41FA5}">
                      <a16:colId xmlns:a16="http://schemas.microsoft.com/office/drawing/2014/main" val="3983678244"/>
                    </a:ext>
                  </a:extLst>
                </a:gridCol>
              </a:tblGrid>
              <a:tr h="2611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UDL 3.0 Indicator</a:t>
                      </a:r>
                    </a:p>
                  </a:txBody>
                  <a:tcPr>
                    <a:solidFill>
                      <a:srgbClr val="0887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What this means in teacher friendly language</a:t>
                      </a:r>
                    </a:p>
                  </a:txBody>
                  <a:tcPr anchor="ctr">
                    <a:solidFill>
                      <a:srgbClr val="0887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What this might look like in _________________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887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What this might look like in _________________</a:t>
                      </a:r>
                    </a:p>
                  </a:txBody>
                  <a:tcPr anchor="ctr">
                    <a:solidFill>
                      <a:srgbClr val="088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347052"/>
                  </a:ext>
                </a:extLst>
              </a:tr>
              <a:tr h="28338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itchFamily="2" charset="2"/>
                        <a:buNone/>
                      </a:pPr>
                      <a:endParaRPr lang="en-CA" sz="12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itchFamily="2" charset="2"/>
                        <a:buNone/>
                      </a:pPr>
                      <a:endParaRPr lang="en-CA" sz="12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ADDC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79447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6DF4BF7-1E2D-1A1D-E944-CAD3F1974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333231-7725-0F10-19F3-5B9DFB50A252}"/>
              </a:ext>
            </a:extLst>
          </p:cNvPr>
          <p:cNvSpPr txBox="1"/>
          <p:nvPr/>
        </p:nvSpPr>
        <p:spPr>
          <a:xfrm>
            <a:off x="-25393" y="6579754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1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Making sense of UDL 3.0</a:t>
            </a:r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FAB3F-A5DC-BA65-AC3E-D7241CCBE835}"/>
              </a:ext>
            </a:extLst>
          </p:cNvPr>
          <p:cNvSpPr txBox="1"/>
          <p:nvPr/>
        </p:nvSpPr>
        <p:spPr>
          <a:xfrm>
            <a:off x="9582526" y="6596390"/>
            <a:ext cx="26094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CA" sz="11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Dr. Shelley Moore, 2026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5994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2AAFF-4508-1F33-2921-EF1E314D5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940AFA-36F7-5EBC-F07A-39B8E8054A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2108" y="312158"/>
          <a:ext cx="11767783" cy="3812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4744">
                  <a:extLst>
                    <a:ext uri="{9D8B030D-6E8A-4147-A177-3AD203B41FA5}">
                      <a16:colId xmlns:a16="http://schemas.microsoft.com/office/drawing/2014/main" val="2490540067"/>
                    </a:ext>
                  </a:extLst>
                </a:gridCol>
                <a:gridCol w="3458818">
                  <a:extLst>
                    <a:ext uri="{9D8B030D-6E8A-4147-A177-3AD203B41FA5}">
                      <a16:colId xmlns:a16="http://schemas.microsoft.com/office/drawing/2014/main" val="2766992011"/>
                    </a:ext>
                  </a:extLst>
                </a:gridCol>
                <a:gridCol w="3339547">
                  <a:extLst>
                    <a:ext uri="{9D8B030D-6E8A-4147-A177-3AD203B41FA5}">
                      <a16:colId xmlns:a16="http://schemas.microsoft.com/office/drawing/2014/main" val="3088519391"/>
                    </a:ext>
                  </a:extLst>
                </a:gridCol>
                <a:gridCol w="3034674">
                  <a:extLst>
                    <a:ext uri="{9D8B030D-6E8A-4147-A177-3AD203B41FA5}">
                      <a16:colId xmlns:a16="http://schemas.microsoft.com/office/drawing/2014/main" val="3983678244"/>
                    </a:ext>
                  </a:extLst>
                </a:gridCol>
              </a:tblGrid>
              <a:tr h="30366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UDL 3.0 Indicator</a:t>
                      </a:r>
                    </a:p>
                  </a:txBody>
                  <a:tcPr>
                    <a:solidFill>
                      <a:srgbClr val="6F5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What this means in teacher friendly language</a:t>
                      </a:r>
                    </a:p>
                  </a:txBody>
                  <a:tcPr anchor="ctr">
                    <a:solidFill>
                      <a:srgbClr val="6F5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What this might look like in _________________</a:t>
                      </a:r>
                    </a:p>
                  </a:txBody>
                  <a:tcPr anchor="ctr">
                    <a:solidFill>
                      <a:srgbClr val="6F5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What this might look like in _________________</a:t>
                      </a:r>
                    </a:p>
                  </a:txBody>
                  <a:tcPr anchor="ctr">
                    <a:solidFill>
                      <a:srgbClr val="6F50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347052"/>
                  </a:ext>
                </a:extLst>
              </a:tr>
              <a:tr h="329469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itchFamily="2" charset="2"/>
                        <a:buNone/>
                      </a:pPr>
                      <a:endParaRPr lang="en-CA" sz="1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9BE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79447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D8BBA21-12AE-FA52-2170-2580C547C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0A1213-E328-0A45-1273-3F00AD9EBE2D}"/>
              </a:ext>
            </a:extLst>
          </p:cNvPr>
          <p:cNvSpPr txBox="1"/>
          <p:nvPr/>
        </p:nvSpPr>
        <p:spPr>
          <a:xfrm>
            <a:off x="-25393" y="6579754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100" dirty="0">
                <a:solidFill>
                  <a:schemeClr val="dk1"/>
                </a:solidFill>
              </a:rPr>
              <a:t>Making sense of UDL 3.0</a:t>
            </a:r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28125F-69B2-288F-578B-F67F74B02C05}"/>
              </a:ext>
            </a:extLst>
          </p:cNvPr>
          <p:cNvSpPr txBox="1"/>
          <p:nvPr/>
        </p:nvSpPr>
        <p:spPr>
          <a:xfrm>
            <a:off x="9582526" y="6596390"/>
            <a:ext cx="26094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CA" sz="11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Dr. Shelley Moore, 2026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3917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CC767-18FF-C633-7002-DCB201FAA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91EA77-03F2-69B9-E737-2253942A474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6715" y="184666"/>
          <a:ext cx="11767783" cy="3957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996">
                  <a:extLst>
                    <a:ext uri="{9D8B030D-6E8A-4147-A177-3AD203B41FA5}">
                      <a16:colId xmlns:a16="http://schemas.microsoft.com/office/drawing/2014/main" val="2490540067"/>
                    </a:ext>
                  </a:extLst>
                </a:gridCol>
                <a:gridCol w="2928731">
                  <a:extLst>
                    <a:ext uri="{9D8B030D-6E8A-4147-A177-3AD203B41FA5}">
                      <a16:colId xmlns:a16="http://schemas.microsoft.com/office/drawing/2014/main" val="2766992011"/>
                    </a:ext>
                  </a:extLst>
                </a:gridCol>
                <a:gridCol w="3321456">
                  <a:extLst>
                    <a:ext uri="{9D8B030D-6E8A-4147-A177-3AD203B41FA5}">
                      <a16:colId xmlns:a16="http://schemas.microsoft.com/office/drawing/2014/main" val="3088519391"/>
                    </a:ext>
                  </a:extLst>
                </a:gridCol>
                <a:gridCol w="3569600">
                  <a:extLst>
                    <a:ext uri="{9D8B030D-6E8A-4147-A177-3AD203B41FA5}">
                      <a16:colId xmlns:a16="http://schemas.microsoft.com/office/drawing/2014/main" val="3983678244"/>
                    </a:ext>
                  </a:extLst>
                </a:gridCol>
              </a:tblGrid>
              <a:tr h="34795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UDL 3.0 Indicator</a:t>
                      </a:r>
                    </a:p>
                  </a:txBody>
                  <a:tcPr>
                    <a:solidFill>
                      <a:srgbClr val="027D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What this means in teacher friendly language</a:t>
                      </a:r>
                    </a:p>
                  </a:txBody>
                  <a:tcPr anchor="ctr">
                    <a:solidFill>
                      <a:srgbClr val="027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What this might look like in _________________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27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What this might look like in _________________</a:t>
                      </a:r>
                    </a:p>
                  </a:txBody>
                  <a:tcPr anchor="ctr">
                    <a:solidFill>
                      <a:srgbClr val="027D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347052"/>
                  </a:ext>
                </a:extLst>
              </a:tr>
              <a:tr h="337789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itchFamily="2" charset="2"/>
                        <a:buNone/>
                      </a:pPr>
                      <a:endParaRPr lang="en-CA" sz="16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A8DF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79447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9DD5C99-9B76-C662-CC37-0968F2DCD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F0458E-2DE1-6886-33C4-5C194E4A9BC6}"/>
              </a:ext>
            </a:extLst>
          </p:cNvPr>
          <p:cNvSpPr txBox="1"/>
          <p:nvPr/>
        </p:nvSpPr>
        <p:spPr>
          <a:xfrm>
            <a:off x="-25393" y="6579754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100" dirty="0">
                <a:solidFill>
                  <a:schemeClr val="dk1"/>
                </a:solidFill>
              </a:rPr>
              <a:t>Making sense of UDL 3.0</a:t>
            </a:r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20E82-1C91-A1FC-379E-A196B4C50CDC}"/>
              </a:ext>
            </a:extLst>
          </p:cNvPr>
          <p:cNvSpPr txBox="1"/>
          <p:nvPr/>
        </p:nvSpPr>
        <p:spPr>
          <a:xfrm>
            <a:off x="9582526" y="6596390"/>
            <a:ext cx="26094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CA" sz="11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Dr. Shelley Moore, 2026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1228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Symbol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2026-03-04T12:58:40Z</dcterms:created>
  <dcterms:modified xsi:type="dcterms:W3CDTF">2026-03-04T12:58:55Z</dcterms:modified>
</cp:coreProperties>
</file>