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465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94"/>
  </p:normalViewPr>
  <p:slideViewPr>
    <p:cSldViewPr snapToGrid="0">
      <p:cViewPr varScale="1">
        <p:scale>
          <a:sx n="103" d="100"/>
          <a:sy n="103" d="100"/>
        </p:scale>
        <p:origin x="104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171D73-5312-DA4C-AFA1-0D0BA0DC1786}" type="datetimeFigureOut">
              <a:rPr lang="en-US" smtClean="0"/>
              <a:t>4/17/26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86402-3E20-CC4D-B53B-E8B95B74F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908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6E877C-7ED0-4E4F-8A4D-FF6F8C56BBB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363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9C31E-1E6C-385F-64CC-C46F3B3FD4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8399C6-01A7-0BA9-416A-0EA2A981EB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634172-DFFA-55AF-DD86-D350BC443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AB67-DB35-D942-A8FC-5296EC34A882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DFEA45-E1B9-6489-A32F-917C76A22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F95228-3D84-DFA8-2A92-FBDDFA0C4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8AC1C-D96D-1D49-82B1-8601F242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62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584FC-0BC8-F4CB-A4B5-F59517612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2C268B-79E8-17DE-CA09-35D24EDDB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6EC45-C20F-1B4B-1E27-FF0DD2083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AB67-DB35-D942-A8FC-5296EC34A882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14574-7615-DE10-3846-84CDC19E1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EA6586-A13C-8D2D-8226-89D3A647C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8AC1C-D96D-1D49-82B1-8601F242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2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351CE1-810F-F5F2-DC20-0199DC2F5A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45554B-4456-8C50-0750-81B36CDD1B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243EB-B3BC-7568-721E-21716BEDF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AB67-DB35-D942-A8FC-5296EC34A882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127E9-36A4-0902-530E-244A0071F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65919-D0AD-6516-71A6-957746898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8AC1C-D96D-1D49-82B1-8601F242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61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0B23A-A410-70DC-2C5D-47CC53D73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5A0568-0683-D629-78E2-EE912D0FF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EDAC7-23BE-E1DF-35A3-8833D54BC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AB67-DB35-D942-A8FC-5296EC34A882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C91F7-2D43-9C26-F5F8-6E3493ECF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5F3861-FA02-0EAA-B61F-CA077C0C7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8AC1C-D96D-1D49-82B1-8601F242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19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2E3CD-4A57-BCF3-BE24-7E4ECC57C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38C881-3471-68EE-BB01-AAC5A31CE7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AFE541-8632-10D4-251E-8DDCCC9CD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AB67-DB35-D942-A8FC-5296EC34A882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63295-619C-E937-442A-A013CADA8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657AA-1967-9CD3-D547-1094259EA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8AC1C-D96D-1D49-82B1-8601F242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86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69061-6ADC-ACEF-8114-68A9739CB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63079-A676-C043-7FB1-E7739E3F2A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13352-DB26-CE86-B753-6F441A7C91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29D495-15FA-EA97-AD57-E7896B491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AB67-DB35-D942-A8FC-5296EC34A882}" type="datetimeFigureOut">
              <a:rPr lang="en-US" smtClean="0"/>
              <a:t>4/17/26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1607CD-AF19-8124-627A-CC7F5A247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EE5AFB-73CB-178E-D356-F6D57027F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8AC1C-D96D-1D49-82B1-8601F242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E46EA-435F-B941-D9A2-F386463F8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FB5E4A-FD40-65F7-F779-DC9700EF4D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D6D3AC-B559-2947-0AE7-3B6D9FB91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CC543C-CCBF-D8A8-E712-0FC29613BD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7A604F-EC27-6E13-7951-52F94B4F60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CE5B0F-AAA5-3667-48EC-62302AE92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AB67-DB35-D942-A8FC-5296EC34A882}" type="datetimeFigureOut">
              <a:rPr lang="en-US" smtClean="0"/>
              <a:t>4/17/26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4AF714-6C35-9417-8CB1-B99FDF8DE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6B78F3-02B1-6E1B-D4A8-99AD5A540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8AC1C-D96D-1D49-82B1-8601F242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231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7FD0F-629E-5932-B1EF-832400E29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86D4B8-8766-1C67-FE2B-446B84157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AB67-DB35-D942-A8FC-5296EC34A882}" type="datetimeFigureOut">
              <a:rPr lang="en-US" smtClean="0"/>
              <a:t>4/17/26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99B448-6566-1EC0-3037-2E68C1802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87C4E7-5637-0478-DAA1-5473D429E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8AC1C-D96D-1D49-82B1-8601F242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14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2AC6DA-0972-A629-0824-604D7E0A8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AB67-DB35-D942-A8FC-5296EC34A882}" type="datetimeFigureOut">
              <a:rPr lang="en-US" smtClean="0"/>
              <a:t>4/17/26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DD3855-2634-3B78-E931-E004C5B5E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56457E-6333-0203-9659-47D82AA70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8AC1C-D96D-1D49-82B1-8601F242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706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EA9A3-042D-D9B7-05E9-8066F6354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41F9B-7328-CF9E-3367-4E931ACF5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A4F5D9-7574-9148-BA79-A208C63E9D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881511-C7E3-68D7-50CE-F94BFF8A7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AB67-DB35-D942-A8FC-5296EC34A882}" type="datetimeFigureOut">
              <a:rPr lang="en-US" smtClean="0"/>
              <a:t>4/17/26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D91764-EE07-9067-01BD-B4013389C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9027AF-4045-3058-2DCB-586B56E58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8AC1C-D96D-1D49-82B1-8601F242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796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1C567-2198-3406-9E07-948DB6B88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C99B8D-D90E-9DF1-9D90-FB734197FA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4E83C5-0FC5-988C-B90B-2752424236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DDE1D1-022C-DE29-F1D7-4476A7D19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AB67-DB35-D942-A8FC-5296EC34A882}" type="datetimeFigureOut">
              <a:rPr lang="en-US" smtClean="0"/>
              <a:t>4/17/26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71AAAE-40E2-25A5-45C0-1E8E946A5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253920-B522-DA42-1EA1-6A420F81E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8AC1C-D96D-1D49-82B1-8601F242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409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0FC934-2523-9B34-E729-D14B999EB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E6DE09-2A7E-01B8-C068-8F88940CA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79A86C-FD64-AAA6-0222-70357944B7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58AB67-DB35-D942-A8FC-5296EC34A882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70FA90-8BE2-3911-EB38-B4CE4F1EB6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D4C996-AAEF-A7A8-E194-C61BC94E7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F8AC1C-D96D-1D49-82B1-8601F242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748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7BB14FB-4277-EFFA-CABE-BEA1350E5C22}"/>
              </a:ext>
            </a:extLst>
          </p:cNvPr>
          <p:cNvGraphicFramePr>
            <a:graphicFrameLocks noGrp="1"/>
          </p:cNvGraphicFramePr>
          <p:nvPr/>
        </p:nvGraphicFramePr>
        <p:xfrm>
          <a:off x="346363" y="220903"/>
          <a:ext cx="11499273" cy="62941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878">
                  <a:extLst>
                    <a:ext uri="{9D8B030D-6E8A-4147-A177-3AD203B41FA5}">
                      <a16:colId xmlns:a16="http://schemas.microsoft.com/office/drawing/2014/main" val="1985324167"/>
                    </a:ext>
                  </a:extLst>
                </a:gridCol>
                <a:gridCol w="273098">
                  <a:extLst>
                    <a:ext uri="{9D8B030D-6E8A-4147-A177-3AD203B41FA5}">
                      <a16:colId xmlns:a16="http://schemas.microsoft.com/office/drawing/2014/main" val="44406619"/>
                    </a:ext>
                  </a:extLst>
                </a:gridCol>
                <a:gridCol w="3517612">
                  <a:extLst>
                    <a:ext uri="{9D8B030D-6E8A-4147-A177-3AD203B41FA5}">
                      <a16:colId xmlns:a16="http://schemas.microsoft.com/office/drawing/2014/main" val="2743172437"/>
                    </a:ext>
                  </a:extLst>
                </a:gridCol>
                <a:gridCol w="2672083">
                  <a:extLst>
                    <a:ext uri="{9D8B030D-6E8A-4147-A177-3AD203B41FA5}">
                      <a16:colId xmlns:a16="http://schemas.microsoft.com/office/drawing/2014/main" val="89780524"/>
                    </a:ext>
                  </a:extLst>
                </a:gridCol>
                <a:gridCol w="681925">
                  <a:extLst>
                    <a:ext uri="{9D8B030D-6E8A-4147-A177-3AD203B41FA5}">
                      <a16:colId xmlns:a16="http://schemas.microsoft.com/office/drawing/2014/main" val="2115973016"/>
                    </a:ext>
                  </a:extLst>
                </a:gridCol>
                <a:gridCol w="790414">
                  <a:extLst>
                    <a:ext uri="{9D8B030D-6E8A-4147-A177-3AD203B41FA5}">
                      <a16:colId xmlns:a16="http://schemas.microsoft.com/office/drawing/2014/main" val="2451858061"/>
                    </a:ext>
                  </a:extLst>
                </a:gridCol>
                <a:gridCol w="851937">
                  <a:extLst>
                    <a:ext uri="{9D8B030D-6E8A-4147-A177-3AD203B41FA5}">
                      <a16:colId xmlns:a16="http://schemas.microsoft.com/office/drawing/2014/main" val="1420124401"/>
                    </a:ext>
                  </a:extLst>
                </a:gridCol>
                <a:gridCol w="687326">
                  <a:extLst>
                    <a:ext uri="{9D8B030D-6E8A-4147-A177-3AD203B41FA5}">
                      <a16:colId xmlns:a16="http://schemas.microsoft.com/office/drawing/2014/main" val="731514806"/>
                    </a:ext>
                  </a:extLst>
                </a:gridCol>
              </a:tblGrid>
              <a:tr h="295587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Grade: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Subject Area/ Course: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Strand/Topic:</a:t>
                      </a:r>
                      <a:endParaRPr lang="en-US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400" b="1" dirty="0">
                        <a:solidFill>
                          <a:schemeClr val="bg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7838942"/>
                  </a:ext>
                </a:extLst>
              </a:tr>
              <a:tr h="590122">
                <a:tc gridSpan="3">
                  <a:txBody>
                    <a:bodyPr/>
                    <a:lstStyle/>
                    <a:p>
                      <a:r>
                        <a:rPr lang="en-CA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Learning Standard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Provoking and Guiding Question(s):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041003"/>
                  </a:ext>
                </a:extLst>
              </a:tr>
              <a:tr h="32843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Possible Access Points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 Grade Level Learning Goals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Assessment Tasks</a:t>
                      </a:r>
                    </a:p>
                    <a:p>
                      <a:pPr algn="ctr"/>
                      <a:r>
                        <a:rPr lang="en-US" sz="1400" b="1" baseline="0" dirty="0"/>
                        <a:t>to Capture Learning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Differentiation of Evidence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4630729"/>
                  </a:ext>
                </a:extLst>
              </a:tr>
              <a:tr h="44338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Written/ Abstract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Oral /Speaking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Kinesthetic/ Concrete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Visual/ Pictorial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054848"/>
                  </a:ext>
                </a:extLst>
              </a:tr>
              <a:tr h="4636677">
                <a:tc gridSpan="2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5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en-US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439017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650D7A6-A0F3-56A5-1AC0-7428CAAA0188}"/>
              </a:ext>
            </a:extLst>
          </p:cNvPr>
          <p:cNvSpPr txBox="1"/>
          <p:nvPr/>
        </p:nvSpPr>
        <p:spPr>
          <a:xfrm>
            <a:off x="0" y="6637097"/>
            <a:ext cx="296106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/>
              <a:t>Accessible &amp; Differentiated </a:t>
            </a:r>
            <a:r>
              <a:rPr lang="en-US" sz="1050" dirty="0"/>
              <a:t>Evidence of Learning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F0FF5F-B136-5180-EA79-3321FC89B388}"/>
              </a:ext>
            </a:extLst>
          </p:cNvPr>
          <p:cNvSpPr txBox="1"/>
          <p:nvPr/>
        </p:nvSpPr>
        <p:spPr>
          <a:xfrm>
            <a:off x="11141712" y="6612710"/>
            <a:ext cx="105028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S, Moore, 2026</a:t>
            </a:r>
          </a:p>
        </p:txBody>
      </p:sp>
    </p:spTree>
    <p:extLst>
      <p:ext uri="{BB962C8B-B14F-4D97-AF65-F5344CB8AC3E}">
        <p14:creationId xmlns:p14="http://schemas.microsoft.com/office/powerpoint/2010/main" val="507478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Macintosh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2026-04-17T17:00:58Z</dcterms:created>
  <dcterms:modified xsi:type="dcterms:W3CDTF">2026-04-17T17:01:29Z</dcterms:modified>
</cp:coreProperties>
</file>