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325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19" d="100"/>
          <a:sy n="119" d="100"/>
        </p:scale>
        <p:origin x="19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AEEE7-D9AF-A048-81DD-E2F15BA80EF8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2A3D3-9C51-8640-9A1E-35A39BC26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6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2A3D3-9C51-8640-9A1E-35A39BC26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2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4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3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2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3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2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5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7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D690EC-59C9-0BD6-A4EB-7935AC6D5862}"/>
              </a:ext>
            </a:extLst>
          </p:cNvPr>
          <p:cNvSpPr txBox="1">
            <a:spLocks/>
          </p:cNvSpPr>
          <p:nvPr/>
        </p:nvSpPr>
        <p:spPr>
          <a:xfrm>
            <a:off x="187377" y="141135"/>
            <a:ext cx="7886700" cy="53467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Four Point Learning Continuums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3283D6-DE5B-6578-6D3A-66D7A68C4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831028"/>
              </p:ext>
            </p:extLst>
          </p:nvPr>
        </p:nvGraphicFramePr>
        <p:xfrm>
          <a:off x="187377" y="690608"/>
          <a:ext cx="8769252" cy="52580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92313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2192313">
                  <a:extLst>
                    <a:ext uri="{9D8B030D-6E8A-4147-A177-3AD203B41FA5}">
                      <a16:colId xmlns:a16="http://schemas.microsoft.com/office/drawing/2014/main" val="369185764"/>
                    </a:ext>
                  </a:extLst>
                </a:gridCol>
                <a:gridCol w="2192313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2192313">
                  <a:extLst>
                    <a:ext uri="{9D8B030D-6E8A-4147-A177-3AD203B41FA5}">
                      <a16:colId xmlns:a16="http://schemas.microsoft.com/office/drawing/2014/main" val="861029628"/>
                    </a:ext>
                  </a:extLst>
                </a:gridCol>
              </a:tblGrid>
              <a:tr h="37206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Learning Standard: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372064">
                <a:tc gridSpan="4">
                  <a:txBody>
                    <a:bodyPr/>
                    <a:lstStyle/>
                    <a:p>
                      <a:r>
                        <a:rPr lang="en-US" sz="1200" i="1" dirty="0">
                          <a:solidFill>
                            <a:schemeClr val="bg1"/>
                          </a:solidFill>
                          <a:effectLst/>
                        </a:rPr>
                        <a:t>Student friendly: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506157">
                <a:tc gridSpan="4">
                  <a:txBody>
                    <a:bodyPr/>
                    <a:lstStyle/>
                    <a:p>
                      <a:pPr algn="ctr"/>
                      <a:endParaRPr lang="en-CA" sz="9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CA" sz="9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9395"/>
                  </a:ext>
                </a:extLst>
              </a:tr>
              <a:tr h="28717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Approaching</a:t>
                      </a:r>
                      <a:endParaRPr lang="en-C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Developing</a:t>
                      </a:r>
                      <a:endParaRPr lang="en-C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Confident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Extending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3720630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49C90B-E569-D743-D7DC-3F79EF2280F0}"/>
              </a:ext>
            </a:extLst>
          </p:cNvPr>
          <p:cNvCxnSpPr>
            <a:cxnSpLocks/>
          </p:cNvCxnSpPr>
          <p:nvPr/>
        </p:nvCxnSpPr>
        <p:spPr>
          <a:xfrm>
            <a:off x="384446" y="1686683"/>
            <a:ext cx="8375108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8550C50-2BD3-9A37-CFD1-E11E95C10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43650"/>
            <a:ext cx="9144000" cy="5143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66FD726-0BF2-E58A-38C7-F7F1D98B5808}"/>
              </a:ext>
            </a:extLst>
          </p:cNvPr>
          <p:cNvSpPr/>
          <p:nvPr/>
        </p:nvSpPr>
        <p:spPr>
          <a:xfrm>
            <a:off x="109197" y="6343650"/>
            <a:ext cx="2928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Four Point Learning Continuum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366108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26</Words>
  <Application>Microsoft Macintosh PowerPoint</Application>
  <PresentationFormat>Letter Paper (8.5x11 in)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Jennifer Riddel</cp:lastModifiedBy>
  <cp:revision>4</cp:revision>
  <dcterms:created xsi:type="dcterms:W3CDTF">2024-06-12T20:58:56Z</dcterms:created>
  <dcterms:modified xsi:type="dcterms:W3CDTF">2024-07-11T20:22:54Z</dcterms:modified>
</cp:coreProperties>
</file>