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630"/>
    <p:restoredTop sz="94813"/>
  </p:normalViewPr>
  <p:slideViewPr>
    <p:cSldViewPr snapToGrid="0">
      <p:cViewPr>
        <p:scale>
          <a:sx n="68" d="100"/>
          <a:sy n="68" d="100"/>
        </p:scale>
        <p:origin x="152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44304-7659-E743-B263-A26D0A8DCF03}" type="datetimeFigureOut">
              <a:rPr lang="en-US" smtClean="0"/>
              <a:t>5/22/26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86F5B-4A54-3E46-B19B-CB160E8EE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6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86F5B-4A54-3E46-B19B-CB160E8EE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99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8D13-57E9-9078-AAC7-A1C0EAF47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5CB436-A5B3-4DFE-723C-9D962288F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6B85-D615-B4C8-C3F4-193C82D1B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11259-2502-687D-B95B-F9261461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5E770-44A9-CA88-790A-D8355E822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5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4F65E-1EEF-54A8-9CD6-029ADED8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BC0D0D-0026-A777-D82B-8C82C5C93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191C3-8347-9847-4623-B5912AC8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ED22C-4F12-541E-D5F6-F2F7ACBE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E9CC6-E13A-56AC-7F8F-C6BE8718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4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8F4FB0-434C-6391-A666-1FCE318F9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0E2A3D-C90C-B7C0-704D-F40D2B949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BA2DF-C37F-AD76-0E9B-9AE678001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2423A-4AA1-EEA5-4A8D-A66F4A78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C330B-E898-3322-F74E-4116B08AE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0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BAEE7-A4F8-5B0E-6D26-F715583B3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472C-DA4B-D8A4-133B-1CD0A2100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890FC-A95B-9011-C081-60DABF47A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8E4B6-470F-ED48-6E57-CFE1E1C6D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B9BFC-184A-B132-7996-4DC79B5C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7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DABF-E733-57D8-20CA-35247D74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29B2C-72FC-3197-68F5-CB8D58B58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F35D-F8E1-A6FD-8119-07132C51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17624-AD68-0BB7-5880-814AA463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E0245-0532-E9B8-3176-E55021630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5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12E6E-4542-7D06-13C0-09D6B768D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A3335-4A0B-D7F5-D3E0-4873964C6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30047-0D09-9C2A-42DE-677C89475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BE189-2C76-5277-9ADB-734B31F4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8658B-16C1-8697-E952-4CE4BA72C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6376A-D830-BA8A-DFD5-E71F35F0A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6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FE3A6-B3FF-4391-E8A8-8C2CF344F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9C92C-1F6B-EE22-F398-4A558C342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C7772-9C71-86E8-0DA6-A452C88A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77A9F1-C46A-4111-2D9C-4F719F5AF3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970972-B90E-1D1E-4C7D-55202125A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9E156-74C7-2336-C985-A91C5C1DE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AA7C-DA44-06B0-5830-635E971F2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A6C50A-C276-7A55-A7FF-0FDB3558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0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5012-DE5A-A103-6B2E-DA43A9721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D5692-2CF8-0993-3F2D-B3922FF6B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4DDB4C-4307-A7D0-B7F8-64AA08DE6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505D4-8878-43B9-FF80-0AC019DA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A12DA6-0117-01DE-177C-F547091A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0140BF-D793-710A-A866-BFBFD701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63D3A-3024-F79F-0FE6-5218384EB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7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EE7E8-EA31-51DB-DC16-9AE487124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3A592-6038-2FC4-0368-CE1311A3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9E66C6-190A-9855-F650-3DE13F6E4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66CFA0-7ADE-D7DE-74C6-C38197A77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8FC8E-775C-5737-7B68-9891AE0AE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C563B-669C-377C-EE9B-65749D41E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6C240-6687-6BF0-C073-EC1113B8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80688-D0DE-A149-7D2F-52C8C343CB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F67EB-937F-E149-7495-68AE47649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B4E57-779C-48C4-0B5E-B26D332DA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C9417-255E-A145-0385-97F3E2378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5D87A-F0C9-5E9D-5807-A225484FA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44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5A84F8-182C-8591-A3CE-B48F545B8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8B3FE-08FF-726E-3FDA-FC1C74825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0427-169C-0FEC-9DCB-7DD0EB5574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C14AF9-8C7C-6B48-90F1-4DD7E297930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A447B-608A-DBBC-05FA-762CFAC6D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075CC-DAD1-0F3D-C71C-979F75DE3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D18BB3-5A55-D349-A90D-7E3F8E4D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4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9D29E04-99D4-8E46-BD3B-5B77A3EB5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525868"/>
              </p:ext>
            </p:extLst>
          </p:nvPr>
        </p:nvGraphicFramePr>
        <p:xfrm>
          <a:off x="224791" y="186786"/>
          <a:ext cx="11720280" cy="62603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2851">
                  <a:extLst>
                    <a:ext uri="{9D8B030D-6E8A-4147-A177-3AD203B41FA5}">
                      <a16:colId xmlns:a16="http://schemas.microsoft.com/office/drawing/2014/main" val="2977809659"/>
                    </a:ext>
                  </a:extLst>
                </a:gridCol>
                <a:gridCol w="933909">
                  <a:extLst>
                    <a:ext uri="{9D8B030D-6E8A-4147-A177-3AD203B41FA5}">
                      <a16:colId xmlns:a16="http://schemas.microsoft.com/office/drawing/2014/main" val="279597476"/>
                    </a:ext>
                  </a:extLst>
                </a:gridCol>
                <a:gridCol w="1953380">
                  <a:extLst>
                    <a:ext uri="{9D8B030D-6E8A-4147-A177-3AD203B41FA5}">
                      <a16:colId xmlns:a16="http://schemas.microsoft.com/office/drawing/2014/main" val="1943556915"/>
                    </a:ext>
                  </a:extLst>
                </a:gridCol>
                <a:gridCol w="1953380">
                  <a:extLst>
                    <a:ext uri="{9D8B030D-6E8A-4147-A177-3AD203B41FA5}">
                      <a16:colId xmlns:a16="http://schemas.microsoft.com/office/drawing/2014/main" val="3179802705"/>
                    </a:ext>
                  </a:extLst>
                </a:gridCol>
                <a:gridCol w="1011067">
                  <a:extLst>
                    <a:ext uri="{9D8B030D-6E8A-4147-A177-3AD203B41FA5}">
                      <a16:colId xmlns:a16="http://schemas.microsoft.com/office/drawing/2014/main" val="1701124021"/>
                    </a:ext>
                  </a:extLst>
                </a:gridCol>
                <a:gridCol w="2895693">
                  <a:extLst>
                    <a:ext uri="{9D8B030D-6E8A-4147-A177-3AD203B41FA5}">
                      <a16:colId xmlns:a16="http://schemas.microsoft.com/office/drawing/2014/main" val="823614670"/>
                    </a:ext>
                  </a:extLst>
                </a:gridCol>
              </a:tblGrid>
              <a:tr h="350307">
                <a:tc gridSpan="2">
                  <a:txBody>
                    <a:bodyPr/>
                    <a:lstStyle/>
                    <a:p>
                      <a:r>
                        <a:rPr lang="en-US" sz="1200" b="1" u="none" dirty="0">
                          <a:latin typeface="+mn-lt"/>
                        </a:rPr>
                        <a:t>Class Review for: Math 7/8 Homeroom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b="1" u="none" dirty="0">
                          <a:latin typeface="+mn-lt"/>
                        </a:rPr>
                        <a:t>School - BGDCSB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b="1" u="none" dirty="0">
                          <a:latin typeface="+mn-lt"/>
                        </a:rPr>
                        <a:t>Date: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240087"/>
                  </a:ext>
                </a:extLst>
              </a:tr>
              <a:tr h="26762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Classroom Dimensions</a:t>
                      </a:r>
                    </a:p>
                  </a:txBody>
                  <a:tcPr marL="68580" marR="68580" marT="34290" marB="3429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27165"/>
                  </a:ext>
                </a:extLst>
              </a:tr>
              <a:tr h="3266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Class Identities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Class Interests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Classroom Strengths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Classroom Stretches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433210"/>
                  </a:ext>
                </a:extLst>
              </a:tr>
              <a:tr h="2019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Team Perspectives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Culture: White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Religion: Catholic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Language: English Speaking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Family: variety - 2 moms, grandma, 2 homes, high/low SES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Disability: Intellectual Disability, Learning Disability, Brain Injury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Rural, farming community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Other: The end of elementary!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Team Perspectives</a:t>
                      </a:r>
                      <a:endParaRPr lang="en-US" sz="1200" b="0" u="none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Sports (hockey, baseball, volleyball)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Farming, horse shows, sheep farm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Social – each other, close community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Games, video games, art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Careers – what they want to be when they grow up, trades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+mn-lt"/>
                        </a:rPr>
                        <a:t>Music ( Spotify, Country artists)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Classroom Strengths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Team Perspectives</a:t>
                      </a:r>
                    </a:p>
                    <a:p>
                      <a:pPr algn="l"/>
                      <a:r>
                        <a:rPr lang="en-US" sz="1200" dirty="0"/>
                        <a:t>Being good people, team members, acceptance, tolerance, non-judgmental, being active and social, saying good morning and good night, good mannered, math, writing, Phys Ed, tech, kind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200" b="1" u="none" dirty="0">
                          <a:latin typeface="+mn-lt"/>
                        </a:rPr>
                        <a:t>Classroom Stretches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Team Perspectives</a:t>
                      </a:r>
                      <a:endParaRPr lang="en-US" sz="1200" dirty="0"/>
                    </a:p>
                    <a:p>
                      <a:pPr algn="l"/>
                      <a:r>
                        <a:rPr lang="en-US" sz="1200" dirty="0"/>
                        <a:t>Ready to go spread their wings, </a:t>
                      </a:r>
                    </a:p>
                    <a:p>
                      <a:pPr algn="l"/>
                      <a:r>
                        <a:rPr lang="en-US" sz="1200" dirty="0"/>
                        <a:t>friendship dynamics, helplessness, independence, ownership, reflection &amp; revising, applying feedback, what’s next instead of done, seeing themselves as learners, engagement</a:t>
                      </a:r>
                    </a:p>
                    <a:p>
                      <a:pPr algn="l"/>
                      <a:r>
                        <a:rPr lang="en-US" sz="1200" dirty="0"/>
                        <a:t>They would say math, anxiety around math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171011"/>
                  </a:ext>
                </a:extLst>
              </a:tr>
              <a:tr h="1294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Student Perspectives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Student Perspectives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Student Perspectives</a:t>
                      </a:r>
                    </a:p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Student Perspectives</a:t>
                      </a:r>
                    </a:p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547365"/>
                  </a:ext>
                </a:extLst>
              </a:tr>
              <a:tr h="30031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Priority Classroom Needs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398019"/>
                  </a:ext>
                </a:extLst>
              </a:tr>
              <a:tr h="74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Need: </a:t>
                      </a:r>
                      <a:r>
                        <a:rPr lang="en-C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Ownership of learning</a:t>
                      </a:r>
                      <a:r>
                        <a:rPr lang="en-CA" sz="1200" dirty="0">
                          <a:effectLst/>
                        </a:rPr>
                        <a:t> </a:t>
                      </a:r>
                      <a:endParaRPr lang="en-US" sz="1200" b="0" u="none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Need: </a:t>
                      </a:r>
                      <a:r>
                        <a:rPr lang="en-C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management</a:t>
                      </a:r>
                      <a:r>
                        <a:rPr lang="en-CA" sz="1200" dirty="0">
                          <a:effectLst/>
                        </a:rPr>
                        <a:t> </a:t>
                      </a:r>
                      <a:endParaRPr lang="en-US" sz="1200" b="0" u="none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Need: </a:t>
                      </a:r>
                      <a:r>
                        <a:rPr lang="en-C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Behavioural regulation</a:t>
                      </a:r>
                      <a:r>
                        <a:rPr lang="en-CA" sz="1200" dirty="0">
                          <a:effectLst/>
                        </a:rPr>
                        <a:t> </a:t>
                      </a:r>
                      <a:endParaRPr lang="en-US" sz="1200" b="1" u="none" dirty="0">
                        <a:latin typeface="+mn-lt"/>
                      </a:endParaRPr>
                    </a:p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Need:</a:t>
                      </a:r>
                      <a:endParaRPr lang="en-US" sz="1200" dirty="0"/>
                    </a:p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281086"/>
                  </a:ext>
                </a:extLst>
              </a:tr>
              <a:tr h="295749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Based on the dimensions of this class, some questions and goals that we have are:</a:t>
                      </a:r>
                    </a:p>
                  </a:txBody>
                  <a:tcPr marL="68580" marR="68580" marT="34290" marB="3429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97149"/>
                  </a:ext>
                </a:extLst>
              </a:tr>
              <a:tr h="656895">
                <a:tc gridSpan="3">
                  <a:txBody>
                    <a:bodyPr/>
                    <a:lstStyle/>
                    <a:p>
                      <a:r>
                        <a:rPr lang="en-US" sz="1200" b="1" u="none" dirty="0">
                          <a:latin typeface="+mn-lt"/>
                        </a:rPr>
                        <a:t>Questions: </a:t>
                      </a:r>
                      <a:r>
                        <a:rPr lang="en-US" sz="1200" b="0" u="none" dirty="0">
                          <a:latin typeface="+mn-lt"/>
                        </a:rPr>
                        <a:t>How can we proactively create a unit plan for this class? How can we anticipate needs of the students ahead of time? How can we make this process efficient?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 b="1" u="none" dirty="0">
                          <a:latin typeface="+mn-lt"/>
                        </a:rPr>
                        <a:t>Goals: </a:t>
                      </a:r>
                      <a:r>
                        <a:rPr lang="en-US" sz="1200" b="0" u="none" dirty="0">
                          <a:latin typeface="+mn-lt"/>
                        </a:rPr>
                        <a:t>Being confident moving ahead to Grade 8 and high school and advocating for ourselves</a:t>
                      </a:r>
                    </a:p>
                    <a:p>
                      <a:endParaRPr lang="en-US" sz="1200" b="1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0140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48F6BC9-906E-1645-9550-36D34610E63B}"/>
              </a:ext>
            </a:extLst>
          </p:cNvPr>
          <p:cNvSpPr/>
          <p:nvPr/>
        </p:nvSpPr>
        <p:spPr>
          <a:xfrm>
            <a:off x="0" y="6550223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Class Review – Brownlie, F &amp; King, J, 2011				    		                      	                     adapted by S. Moore, 2026</a:t>
            </a:r>
          </a:p>
        </p:txBody>
      </p:sp>
    </p:spTree>
    <p:extLst>
      <p:ext uri="{BB962C8B-B14F-4D97-AF65-F5344CB8AC3E}">
        <p14:creationId xmlns:p14="http://schemas.microsoft.com/office/powerpoint/2010/main" val="399452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36308</TotalTime>
  <Words>330</Words>
  <Application>Microsoft Macintosh PowerPoint</Application>
  <PresentationFormat>Widescreen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4</cp:revision>
  <dcterms:created xsi:type="dcterms:W3CDTF">2026-04-02T15:08:51Z</dcterms:created>
  <dcterms:modified xsi:type="dcterms:W3CDTF">2026-05-27T03:07:45Z</dcterms:modified>
</cp:coreProperties>
</file>