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175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7"/>
    <p:restoredTop sz="94658"/>
  </p:normalViewPr>
  <p:slideViewPr>
    <p:cSldViewPr snapToGrid="0">
      <p:cViewPr varScale="1">
        <p:scale>
          <a:sx n="102" d="100"/>
          <a:sy n="102" d="100"/>
        </p:scale>
        <p:origin x="1096" y="4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F006B4-0D7E-0A4A-B0F7-D7487E9C43AD}" type="datetimeFigureOut">
              <a:rPr lang="en-US" smtClean="0"/>
              <a:t>5/22/26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288A12-9CC9-B841-BE57-6FB575E104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869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B86F5B-4A54-3E46-B19B-CB160E8EEB3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0999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325EB-C906-A6AA-B12B-45A60DB6B6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AFB775-20E5-A58F-82AD-FA24BA483F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DDE301-72DB-7CCA-CBAC-4F04344DAB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69F18-8CCB-5D4D-981B-7C2F860A72B6}" type="datetimeFigureOut">
              <a:rPr lang="en-US" smtClean="0"/>
              <a:t>5/22/26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729721-9ACF-3A24-368C-8A9D2B82C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8FA18D-03D6-886A-516D-F761B2E91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7F937-C759-FE4D-AFC3-C09F18252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403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DC022-B756-A150-2D1B-4E51DC6DB8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B2E1CAF-F207-4EBD-F2BB-0B57DF60AD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B39C60-37D4-7942-1A7A-FB6ADA9D3F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69F18-8CCB-5D4D-981B-7C2F860A72B6}" type="datetimeFigureOut">
              <a:rPr lang="en-US" smtClean="0"/>
              <a:t>5/22/26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FB3F0A-B743-6874-4D62-F3E8D4733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BB389C-8BE1-2EF0-6C90-AE8A01987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7F937-C759-FE4D-AFC3-C09F18252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528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EE2BA0F-CD24-1F90-75B5-B69B3C244F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38A21F-D09F-83C9-0E33-D6329BC248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D23B83-0BED-C2C6-EC73-C09B1B73C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69F18-8CCB-5D4D-981B-7C2F860A72B6}" type="datetimeFigureOut">
              <a:rPr lang="en-US" smtClean="0"/>
              <a:t>5/22/26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65DE79-95C5-A693-5467-179801830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693406-E6D6-AC43-0729-B3E55CD86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7F937-C759-FE4D-AFC3-C09F18252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080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EBEE50-3994-30D4-3D84-D37E6E6EC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743E39-CB8E-7801-C3BE-B8C9B76C83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91E9B7-0117-A302-1AB4-56CF42D48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69F18-8CCB-5D4D-981B-7C2F860A72B6}" type="datetimeFigureOut">
              <a:rPr lang="en-US" smtClean="0"/>
              <a:t>5/22/26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030451-C394-195B-9C38-B2F61C09E6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713999-DB2A-92F4-8653-9A6116648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7F937-C759-FE4D-AFC3-C09F18252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670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E4EBE7-BDD0-0E78-44D3-ADE2B9041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62FAFF-6C15-7A91-20AF-B599419972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E27D1A-F501-07C3-A41B-9FACE6F2D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69F18-8CCB-5D4D-981B-7C2F860A72B6}" type="datetimeFigureOut">
              <a:rPr lang="en-US" smtClean="0"/>
              <a:t>5/22/26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AEE5D1-8C34-18F7-F42A-FD8744EDD1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6B3B3E-8793-D51B-44BC-1C2C2A9D2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7F937-C759-FE4D-AFC3-C09F18252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35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82EDA6-C98B-6D99-2759-C1EA63C98D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258AB3-31A0-39F3-6768-731F77F3A9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1F2067-4CF3-049A-FCB9-F4A7F4860B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B3E31C-1F63-B9C6-9359-6F933ED8CC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69F18-8CCB-5D4D-981B-7C2F860A72B6}" type="datetimeFigureOut">
              <a:rPr lang="en-US" smtClean="0"/>
              <a:t>5/22/26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48F3A4-739E-4001-EDFC-18E0508B0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5F424E-9513-A323-5BF0-5DF248E79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7F937-C759-FE4D-AFC3-C09F18252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441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7CD40C-1546-27A9-52F2-09209F7E71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02FC82-D2FC-470E-672B-1B4291661C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860492-56C2-647E-18D3-5F8557078D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FAE15DD-F64A-C6AD-A7C9-A523ADB023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927BE82-17D2-BD82-7088-7D5D1DCC76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CBFB8D5-8290-F7CC-6707-40C4C014F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69F18-8CCB-5D4D-981B-7C2F860A72B6}" type="datetimeFigureOut">
              <a:rPr lang="en-US" smtClean="0"/>
              <a:t>5/22/26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97E7763-A20D-CF92-B2F4-12D62875E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E56CA7E-03CC-157D-6597-68702406B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7F937-C759-FE4D-AFC3-C09F18252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3218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BF0C8D-C915-E311-246D-C99F01D1AF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EBFF5C-7DAB-BE7C-67D6-78D7AB6367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69F18-8CCB-5D4D-981B-7C2F860A72B6}" type="datetimeFigureOut">
              <a:rPr lang="en-US" smtClean="0"/>
              <a:t>5/22/26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F0EB1B-93DD-23F3-33A0-B67ACBEC9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57BD66-08A8-D6A2-0E6A-0E84BA5FF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7F937-C759-FE4D-AFC3-C09F18252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636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75EB592-AB2E-9F26-E592-A618BB0A1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69F18-8CCB-5D4D-981B-7C2F860A72B6}" type="datetimeFigureOut">
              <a:rPr lang="en-US" smtClean="0"/>
              <a:t>5/22/26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4DD081-7654-97AB-6428-78897AC80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0CAB57-701A-CE3E-807B-D846E5385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7F937-C759-FE4D-AFC3-C09F18252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665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59F32-C25E-4EE1-B540-4A44AF48E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D6A8F8-A6F5-CEC4-0EFA-A92AE23D12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2D7525-A7D7-FA69-DB19-10959B1F68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5EDB7E-3F2C-B957-3784-4FCBC0A15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69F18-8CCB-5D4D-981B-7C2F860A72B6}" type="datetimeFigureOut">
              <a:rPr lang="en-US" smtClean="0"/>
              <a:t>5/22/26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3BA649-4596-BD29-8DEE-17BA5CA33E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994AC3-A3B7-80F4-0595-55804AD17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7F937-C759-FE4D-AFC3-C09F18252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181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4D0FCC-03D6-AF06-0C3F-061621A486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6D80AB1-F49D-390A-6DB2-254C0E32DD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C25D74-9DAB-19E7-A019-AE02001E71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B29743-E605-05FE-4100-9A3C90FBBE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69F18-8CCB-5D4D-981B-7C2F860A72B6}" type="datetimeFigureOut">
              <a:rPr lang="en-US" smtClean="0"/>
              <a:t>5/22/26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26402E-C817-98F3-E850-0809DA283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8C4D3F-9A25-E17F-87EA-DDA5406BD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7F937-C759-FE4D-AFC3-C09F18252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023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EA5D20B-5A15-8ECB-B749-73D032AE6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8F3FA6-BE4A-1B7B-143C-6E5E02D46D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66720A-CA63-17C9-6273-48032DAA9F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EE69F18-8CCB-5D4D-981B-7C2F860A72B6}" type="datetimeFigureOut">
              <a:rPr lang="en-US" smtClean="0"/>
              <a:t>5/22/26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A729D4-C837-3096-2CC5-8A2D18755B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8DDB82-57FC-AA64-37EF-91B985EDDD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F7F937-C759-FE4D-AFC3-C09F18252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04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09D29E04-99D4-8E46-BD3B-5B77A3EB56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4484768"/>
              </p:ext>
            </p:extLst>
          </p:nvPr>
        </p:nvGraphicFramePr>
        <p:xfrm>
          <a:off x="224791" y="186786"/>
          <a:ext cx="11720280" cy="624964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72851">
                  <a:extLst>
                    <a:ext uri="{9D8B030D-6E8A-4147-A177-3AD203B41FA5}">
                      <a16:colId xmlns:a16="http://schemas.microsoft.com/office/drawing/2014/main" val="2977809659"/>
                    </a:ext>
                  </a:extLst>
                </a:gridCol>
                <a:gridCol w="933909">
                  <a:extLst>
                    <a:ext uri="{9D8B030D-6E8A-4147-A177-3AD203B41FA5}">
                      <a16:colId xmlns:a16="http://schemas.microsoft.com/office/drawing/2014/main" val="279597476"/>
                    </a:ext>
                  </a:extLst>
                </a:gridCol>
                <a:gridCol w="1953380">
                  <a:extLst>
                    <a:ext uri="{9D8B030D-6E8A-4147-A177-3AD203B41FA5}">
                      <a16:colId xmlns:a16="http://schemas.microsoft.com/office/drawing/2014/main" val="1943556915"/>
                    </a:ext>
                  </a:extLst>
                </a:gridCol>
                <a:gridCol w="1953380">
                  <a:extLst>
                    <a:ext uri="{9D8B030D-6E8A-4147-A177-3AD203B41FA5}">
                      <a16:colId xmlns:a16="http://schemas.microsoft.com/office/drawing/2014/main" val="3179802705"/>
                    </a:ext>
                  </a:extLst>
                </a:gridCol>
                <a:gridCol w="1011067">
                  <a:extLst>
                    <a:ext uri="{9D8B030D-6E8A-4147-A177-3AD203B41FA5}">
                      <a16:colId xmlns:a16="http://schemas.microsoft.com/office/drawing/2014/main" val="1701124021"/>
                    </a:ext>
                  </a:extLst>
                </a:gridCol>
                <a:gridCol w="2895693">
                  <a:extLst>
                    <a:ext uri="{9D8B030D-6E8A-4147-A177-3AD203B41FA5}">
                      <a16:colId xmlns:a16="http://schemas.microsoft.com/office/drawing/2014/main" val="823614670"/>
                    </a:ext>
                  </a:extLst>
                </a:gridCol>
              </a:tblGrid>
              <a:tr h="350307">
                <a:tc gridSpan="2">
                  <a:txBody>
                    <a:bodyPr/>
                    <a:lstStyle/>
                    <a:p>
                      <a:r>
                        <a:rPr lang="en-US" sz="1200" b="1" u="non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Class Review for:</a:t>
                      </a:r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sz="1200" b="1" u="non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School:</a:t>
                      </a:r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sz="1200" b="1" u="non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Date:</a:t>
                      </a:r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8240087"/>
                  </a:ext>
                </a:extLst>
              </a:tr>
              <a:tr h="267624"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Classroom Dimensions</a:t>
                      </a:r>
                    </a:p>
                  </a:txBody>
                  <a:tcPr marL="68580" marR="68580" marT="34290" marB="34290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827165"/>
                  </a:ext>
                </a:extLst>
              </a:tr>
              <a:tr h="32669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Class Identities</a:t>
                      </a:r>
                    </a:p>
                  </a:txBody>
                  <a:tcPr marL="68580" marR="68580" marT="34290" marB="3429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Class Interests</a:t>
                      </a:r>
                    </a:p>
                  </a:txBody>
                  <a:tcPr marL="68580" marR="68580" marT="34290" marB="3429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Classroom Strengths</a:t>
                      </a:r>
                    </a:p>
                  </a:txBody>
                  <a:tcPr marL="68580" marR="68580" marT="34290" marB="3429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Classroom Stretches</a:t>
                      </a:r>
                    </a:p>
                  </a:txBody>
                  <a:tcPr marL="68580" marR="68580" marT="34290" marB="3429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433210"/>
                  </a:ext>
                </a:extLst>
              </a:tr>
              <a:tr h="20193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Team Perspectives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u="non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Culture: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u="non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Race: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u="non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Religion: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u="non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Language: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u="non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Family: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u="non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Disability: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u="non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SOGI: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u="non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Place: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u="non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Other defining identities of the group?</a:t>
                      </a:r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Team Perspectives</a:t>
                      </a:r>
                      <a:endParaRPr lang="en-US" sz="1200" b="0" u="none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1" u="none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1" u="none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dirty="0">
                          <a:latin typeface="+mn-lt"/>
                        </a:rPr>
                        <a:t>Classroom Strengths</a:t>
                      </a:r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Team Perspectives</a:t>
                      </a:r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n-US" sz="1200" b="1" u="none" dirty="0">
                          <a:latin typeface="+mn-lt"/>
                        </a:rPr>
                        <a:t>Classroom Stretches</a:t>
                      </a:r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Team Perspectives</a:t>
                      </a:r>
                      <a:endParaRPr 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1171011"/>
                  </a:ext>
                </a:extLst>
              </a:tr>
              <a:tr h="12944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Student Perspectives</a:t>
                      </a:r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Student Perspectives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1" u="none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Student Perspectives</a:t>
                      </a:r>
                    </a:p>
                    <a:p>
                      <a:pPr algn="l"/>
                      <a:endParaRPr 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Student Perspectives</a:t>
                      </a:r>
                    </a:p>
                    <a:p>
                      <a:pPr algn="l"/>
                      <a:endParaRPr 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0547365"/>
                  </a:ext>
                </a:extLst>
              </a:tr>
              <a:tr h="289646"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Priority Classroom Needs</a:t>
                      </a:r>
                    </a:p>
                  </a:txBody>
                  <a:tcPr marL="68580" marR="68580" marT="34290" marB="3429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1" u="none" dirty="0">
                        <a:latin typeface="+mn-lt"/>
                      </a:endParaRPr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en-US" sz="1200" dirty="0"/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en-US" sz="1200" dirty="0"/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2398019"/>
                  </a:ext>
                </a:extLst>
              </a:tr>
              <a:tr h="7489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Need:</a:t>
                      </a:r>
                      <a:endParaRPr lang="en-US" sz="1200" b="0" u="none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Need:</a:t>
                      </a:r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Need:</a:t>
                      </a:r>
                      <a:endParaRPr 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Need:</a:t>
                      </a:r>
                      <a:endParaRPr 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/>
                      <a:endParaRPr 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0281086"/>
                  </a:ext>
                </a:extLst>
              </a:tr>
              <a:tr h="295749"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Based on the dimensions of this class, some questions and goals that we have are:</a:t>
                      </a:r>
                    </a:p>
                  </a:txBody>
                  <a:tcPr marL="68580" marR="68580" marT="34290" marB="34290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2897149"/>
                  </a:ext>
                </a:extLst>
              </a:tr>
              <a:tr h="656895">
                <a:tc gridSpan="3">
                  <a:txBody>
                    <a:bodyPr/>
                    <a:lstStyle/>
                    <a:p>
                      <a:r>
                        <a:rPr lang="en-US" sz="1200" b="1" u="non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Questions:</a:t>
                      </a:r>
                      <a:endParaRPr lang="en-US" sz="1200" b="0" u="none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en-US" sz="1200" b="1" u="non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Goals:</a:t>
                      </a:r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8701409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F48F6BC9-906E-1645-9550-36D34610E63B}"/>
              </a:ext>
            </a:extLst>
          </p:cNvPr>
          <p:cNvSpPr/>
          <p:nvPr/>
        </p:nvSpPr>
        <p:spPr>
          <a:xfrm>
            <a:off x="0" y="6550223"/>
            <a:ext cx="12192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The Class Review – Brownlie, F &amp; King, J, 2011				    		                      	                     adapted by S. Moore, 2026</a:t>
            </a:r>
          </a:p>
        </p:txBody>
      </p:sp>
    </p:spTree>
    <p:extLst>
      <p:ext uri="{BB962C8B-B14F-4D97-AF65-F5344CB8AC3E}">
        <p14:creationId xmlns:p14="http://schemas.microsoft.com/office/powerpoint/2010/main" val="39945242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120</Words>
  <Application>Microsoft Macintosh PowerPoint</Application>
  <PresentationFormat>Widescreen</PresentationFormat>
  <Paragraphs>35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Shelley Moore</dc:creator>
  <cp:lastModifiedBy>Shelley Moore</cp:lastModifiedBy>
  <cp:revision>1</cp:revision>
  <dcterms:created xsi:type="dcterms:W3CDTF">2026-05-23T00:36:19Z</dcterms:created>
  <dcterms:modified xsi:type="dcterms:W3CDTF">2026-05-23T00:38:32Z</dcterms:modified>
</cp:coreProperties>
</file>