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20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58"/>
  </p:normalViewPr>
  <p:slideViewPr>
    <p:cSldViewPr snapToGrid="0">
      <p:cViewPr varScale="1">
        <p:scale>
          <a:sx n="102" d="100"/>
          <a:sy n="102" d="100"/>
        </p:scale>
        <p:origin x="109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E4D65-A4F5-81AF-3EC8-1DDCF05A1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A866E5-63C3-2B5C-2189-C2E2F31FF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327AD-896D-93E8-304F-43DAA65F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ED816-DC46-7E5C-D7C7-23D83B87A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9DD2B-9DC1-400E-04C0-0E8B07D7D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0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F715A-CA6A-1A7C-6082-3049C0062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B7639-D90D-6DE1-F0E0-02CB35EF2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D32E-565E-57F2-6826-30D9AEAEB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9A6E6-2DB9-5E4F-AAB3-EEBDDF70B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6DBED-9471-D8F0-DC6C-2F81C98C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24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E0579-F084-A171-9E52-10025E892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550B9-670A-9EB8-047C-6BA0E0B148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C4B5F-F118-C575-9B41-15884A12A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6B658-B05C-1B2E-FE68-8DF576A31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A9DA-5741-BF25-96DD-9253F44F0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61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D2DB9-280F-ACDD-2F82-E0E29BB5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DA329-FFE3-67D9-1668-237BA709A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EFF0B8-C931-88E5-D7B6-F4E43246A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F937B-6813-ADBB-1806-3F7A80738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A2F56-513C-CC94-BF1B-6D457E70C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CD1FF7-FA3F-CAF9-143E-F066534CF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8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2C4C8-BB05-BBBB-9A50-2A964D3FF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37630C-C0C2-A84C-682F-4916BD01B9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29F03C-19D0-1AF4-57EF-B237A06EB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C07B8-3F53-5C1F-827B-6F6DF6F636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38B0EF-8C98-C03F-D620-D95941D181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1F8678-7FC7-30D9-BDAC-54DA52DF5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AF6AF8-FD0D-61A0-4E36-655059A4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E2B1ED-D81B-1CB3-0082-AB55A16C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17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D0F17-6305-330A-9F5D-CA16F96B5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0568EF-D041-F861-66E6-0A094A278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A447ED-05C2-D4E5-3F1C-D2F621CB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3EFDF-7218-6159-185F-BE4223002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13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DAA75F-2962-F1AD-B1F2-917B8DE3A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0A5FAC-93B9-5833-65E8-7F66A3EC0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C76ED-6F9D-34FD-644A-6D924999A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36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98849-8729-D19F-2293-FACEB82E2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E79C0-C817-66E9-6C0B-05D98F827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31651-640D-DA0C-699F-5A56D72DA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E928B1-DCF6-B651-65AF-57500D38F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C5AED-7A5E-FC67-2A1D-6094E769E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079F0-0C4C-0182-8DF0-C60F02028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68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B2F3C-97C1-277F-626B-D07108EF0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D55D3A-3974-4478-B2A2-0A8C0CAF6B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93CDB-62C9-4F39-4C0F-918A657EC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0A18E-DDAE-AE0B-CC0B-8366FCD4D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C7F7D-315F-EF9C-5EF9-AC55970C1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DD13B-CC04-4547-DDC5-31E3BB14E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65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9AFDB-FE9B-F6DC-517C-E341DB04A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5CB5B-B7EE-18D1-00CB-15937C8A3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3C239-9279-846A-F206-68A9C4D1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31636-4806-E625-28E0-320CFC97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4CB27-B9D2-D712-523E-542953D2D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23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C578E3-4637-38E4-DCC4-61C83B48AE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3D8922-6FB1-05C8-BEC5-9D02DD6F4E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CC22A-8FC2-36FD-05AA-4EF83A06F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CDC19-B110-60C2-FBC1-8D14DC59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84A7C-C40E-D3EB-E292-823F21B59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8D8E01-B65F-6B7B-AA8E-5CC92C37C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538E4E-356A-58DA-1A1C-7C399AF70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F793A-E195-CD46-DB7A-A90359D792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008D42-9CEE-F94A-9278-D3F98DB61738}" type="datetimeFigureOut">
              <a:rPr lang="en-US" smtClean="0"/>
              <a:t>5/14/26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56560-7A0F-F432-5AC1-190F6C9F1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55D99-2A74-DAA5-7AE5-5D9D5D369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B16221-B63F-BC48-B222-A7221CC61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18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BE6FD-4445-296E-183E-6101E0313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87C349EB-4F2E-A85C-92A5-8E0B9F203106}"/>
              </a:ext>
            </a:extLst>
          </p:cNvPr>
          <p:cNvGraphicFramePr>
            <a:graphicFrameLocks noGrp="1"/>
          </p:cNvGraphicFramePr>
          <p:nvPr/>
        </p:nvGraphicFramePr>
        <p:xfrm>
          <a:off x="406400" y="206988"/>
          <a:ext cx="11318240" cy="6193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674">
                  <a:extLst>
                    <a:ext uri="{9D8B030D-6E8A-4147-A177-3AD203B41FA5}">
                      <a16:colId xmlns:a16="http://schemas.microsoft.com/office/drawing/2014/main" val="2617380392"/>
                    </a:ext>
                  </a:extLst>
                </a:gridCol>
                <a:gridCol w="2097710">
                  <a:extLst>
                    <a:ext uri="{9D8B030D-6E8A-4147-A177-3AD203B41FA5}">
                      <a16:colId xmlns:a16="http://schemas.microsoft.com/office/drawing/2014/main" val="557201297"/>
                    </a:ext>
                  </a:extLst>
                </a:gridCol>
                <a:gridCol w="1897015">
                  <a:extLst>
                    <a:ext uri="{9D8B030D-6E8A-4147-A177-3AD203B41FA5}">
                      <a16:colId xmlns:a16="http://schemas.microsoft.com/office/drawing/2014/main" val="3874517781"/>
                    </a:ext>
                  </a:extLst>
                </a:gridCol>
                <a:gridCol w="1897015">
                  <a:extLst>
                    <a:ext uri="{9D8B030D-6E8A-4147-A177-3AD203B41FA5}">
                      <a16:colId xmlns:a16="http://schemas.microsoft.com/office/drawing/2014/main" val="1647394226"/>
                    </a:ext>
                  </a:extLst>
                </a:gridCol>
                <a:gridCol w="2330499">
                  <a:extLst>
                    <a:ext uri="{9D8B030D-6E8A-4147-A177-3AD203B41FA5}">
                      <a16:colId xmlns:a16="http://schemas.microsoft.com/office/drawing/2014/main" val="2528152148"/>
                    </a:ext>
                  </a:extLst>
                </a:gridCol>
                <a:gridCol w="1519327">
                  <a:extLst>
                    <a:ext uri="{9D8B030D-6E8A-4147-A177-3AD203B41FA5}">
                      <a16:colId xmlns:a16="http://schemas.microsoft.com/office/drawing/2014/main" val="1043055275"/>
                    </a:ext>
                  </a:extLst>
                </a:gridCol>
              </a:tblGrid>
              <a:tr h="345751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DM Sans" pitchFamily="2" charset="77"/>
                        </a:rPr>
                        <a:t>Students we Have Questions About, and Want to Target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195185"/>
                  </a:ext>
                </a:extLst>
              </a:tr>
              <a:tr h="7278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Target Student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(Designation)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DM Sans" pitchFamily="2" charset="77"/>
                        </a:rPr>
                        <a:t>Strengths &amp; Interests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DM Sans" pitchFamily="2" charset="77"/>
                        </a:rPr>
                        <a:t>Stretches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DM Sans" pitchFamily="2" charset="77"/>
                        </a:rPr>
                        <a:t>Needs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Supports that work well/ in place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DM Sans" pitchFamily="2" charset="77"/>
                          <a:ea typeface="Roboto Condensed" panose="02000000000000000000" pitchFamily="2" charset="0"/>
                        </a:rPr>
                        <a:t>What are we wondering?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60879"/>
                  </a:ext>
                </a:extLst>
              </a:tr>
              <a:tr h="1280053">
                <a:tc>
                  <a:txBody>
                    <a:bodyPr/>
                    <a:lstStyle/>
                    <a:p>
                      <a:endParaRPr lang="en-US" sz="1200" b="1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212886"/>
                  </a:ext>
                </a:extLst>
              </a:tr>
              <a:tr h="1280053">
                <a:tc>
                  <a:txBody>
                    <a:bodyPr/>
                    <a:lstStyle/>
                    <a:p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056351"/>
                  </a:ext>
                </a:extLst>
              </a:tr>
              <a:tr h="1280053">
                <a:tc>
                  <a:txBody>
                    <a:bodyPr/>
                    <a:lstStyle/>
                    <a:p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57745"/>
                  </a:ext>
                </a:extLst>
              </a:tr>
              <a:tr h="1280053">
                <a:tc>
                  <a:txBody>
                    <a:bodyPr/>
                    <a:lstStyle/>
                    <a:p>
                      <a:endParaRPr lang="en-US" sz="1200" b="1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latin typeface="DM Sans" pitchFamily="2" charset="77"/>
                        <a:ea typeface="Roboto Condensed" panose="02000000000000000000" pitchFamily="2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5511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DBF4058-F948-960B-3E3D-87A42FF31EC0}"/>
              </a:ext>
            </a:extLst>
          </p:cNvPr>
          <p:cNvSpPr txBox="1"/>
          <p:nvPr/>
        </p:nvSpPr>
        <p:spPr>
          <a:xfrm>
            <a:off x="0" y="6559788"/>
            <a:ext cx="18681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latin typeface="DM Sans" pitchFamily="2" charset="77"/>
              </a:rPr>
              <a:t>Target Student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F32AD6-686D-6B9A-FC33-D86AD2D00AEF}"/>
              </a:ext>
            </a:extLst>
          </p:cNvPr>
          <p:cNvSpPr txBox="1"/>
          <p:nvPr/>
        </p:nvSpPr>
        <p:spPr>
          <a:xfrm>
            <a:off x="10561322" y="6611779"/>
            <a:ext cx="186819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>
                <a:latin typeface="DM Sans" pitchFamily="2" charset="77"/>
              </a:rPr>
              <a:t>Dr. Shelley Moore, 2026</a:t>
            </a:r>
          </a:p>
        </p:txBody>
      </p:sp>
    </p:spTree>
    <p:extLst>
      <p:ext uri="{BB962C8B-B14F-4D97-AF65-F5344CB8AC3E}">
        <p14:creationId xmlns:p14="http://schemas.microsoft.com/office/powerpoint/2010/main" val="4063693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Macintosh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DM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Moore</dc:creator>
  <cp:lastModifiedBy>Shelley Moore</cp:lastModifiedBy>
  <cp:revision>1</cp:revision>
  <dcterms:created xsi:type="dcterms:W3CDTF">2026-05-14T16:33:00Z</dcterms:created>
  <dcterms:modified xsi:type="dcterms:W3CDTF">2026-05-14T16:33:31Z</dcterms:modified>
</cp:coreProperties>
</file>