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6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napToGrid="0">
      <p:cViewPr varScale="1">
        <p:scale>
          <a:sx n="102" d="100"/>
          <a:sy n="102" d="100"/>
        </p:scale>
        <p:origin x="109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D362B-F3A2-8340-B9E9-817D68D11A8E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46FB54-A9AE-B049-B644-1076BDFE7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147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AE9ED-BA6F-F208-7E84-1547FC622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0C4F6-5304-19FC-8895-431422DBC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61AAEB-357D-E9A9-535F-7DC1A5A60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DB9F6-6201-B141-B4A9-33AB10CA6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E877C-7ED0-4E4F-8A4D-FF6F8C56BB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C9B08-8DE4-2ED4-96EC-EFCB2AADB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030C8-80F7-5225-13EA-906D2AAA9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62891-3F91-E2C2-67F7-BF53D92D6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B2DFF-1A07-95DE-0E3F-4120BB6A1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01398-70E0-5860-2943-4ED8D83E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4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C3E26-A799-CB1F-4278-A607A15F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5D4EA-FB76-5D2D-7D7A-95EE9897E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01FA4-DDCD-E836-F179-0094848F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2BA82-456C-9259-9FA4-9281910AD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148CD-CA7B-4FC1-5A2E-3B7D0A659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4BDD59-4A71-17B6-12C8-88980CCA15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8B57D9-6628-86B8-2B9E-B9875A486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C0A96-52D4-2600-88EF-15EC660D5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549E5-9B61-DD06-8591-EA42E4FA8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212EE-ED28-FE50-CFB7-96656F753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27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7CEF9-2ABB-F602-9838-DD4BF69F2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4D980-59DF-95D8-C4B3-C66CF9CF4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C3C8C-EE66-F05F-2AE5-3F7EE2F08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A970C-2FF4-8E52-F8CE-58859BF54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6BB1A-1199-228A-4957-0DE316AE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02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F52E-DBAB-2833-4DB8-3959A58C4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F27A1-1FCD-4FBB-C910-1DF332B16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53E5D-9678-6A1C-FD5C-89416C0A0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6F2DD-DA08-FBD6-472F-40335E27D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FDF60-E144-9220-8032-F6FA559B8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4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1F56E-5C40-C3F7-AEED-37F865E6B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BFB24-3083-3A41-C12C-05096785E0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1A3B4-8044-4330-BC37-118448D44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0A07A-F164-6238-35FE-6914039F6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964D16-F1AB-751E-BBE7-76718CF4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17E0F-9E05-18B7-9BB5-60992964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70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AC447-4E4F-8F85-B9B9-80D81B7C0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93E73-E38B-87EE-BA64-8F75F156A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304CC3-2016-69E3-43B1-088CABBD0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BAEA51-AFBE-4C16-2199-9539DBEE80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E17563-32AF-0BC9-5A9F-5E3F578A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E31342-690A-CB2E-5391-E41057E03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60E700-1C3E-DDBA-A0B7-AC9C70840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60A0EC-2F06-28D3-4E22-C152FB93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771E5-33DB-1E6D-4137-2C89F8C0D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CF3683-5525-7AC0-6277-5FEFECD5B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F85CEA-DE2C-CA2F-6180-96C44CFA0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6389DC-A80E-9DDD-8EAF-F1DBE95CF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28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3CD29-C0C2-E7FF-1E98-9EAA752B6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693FC2-4616-5842-5616-A9126AD08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9288A-CF41-3150-EA8A-27FF34ED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8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E1E66-D5F0-AC85-2A32-B6F017CE2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DA1F-2536-2784-D33D-B7916B02C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69B831-D23B-ADC7-1830-55448CE88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BDAD3-1661-D148-FF93-8E28B4AD9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0A6FB-BC30-E79D-75C0-CAD35AACC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12441-4354-8AA3-6874-BB7D8D26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20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D7915-718C-CC82-1729-624F907FC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C2FCBD-CD04-7EE0-5496-4799826BE4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C9826-3F5D-1BC1-987C-4BE075A35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4534C-A94A-8CFA-6109-036B2D9C7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7C463-9D66-6738-3194-D93C29229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9659B-3893-49F5-DF73-17BACD68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4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FA7448-37AF-6F94-F278-D58C9AD6B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96749-9FD3-A5E2-6889-7FF5585C4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F76DB-E0C3-01F5-04A7-0D267F2697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57C22E-5C08-1443-8EFE-526CC4788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8BDDD-3363-90BC-943C-5581B2D911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81073-3FB1-8105-4B89-2B797AFBD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6C9BFC-310F-7D4C-8E7A-5F8659B0A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9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1F1DD-BF6C-4D5D-0DC6-DFE545B18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69F741-504F-8648-1BFD-2AE083F71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653146"/>
              </p:ext>
            </p:extLst>
          </p:nvPr>
        </p:nvGraphicFramePr>
        <p:xfrm>
          <a:off x="346363" y="220903"/>
          <a:ext cx="11499274" cy="6295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091">
                  <a:extLst>
                    <a:ext uri="{9D8B030D-6E8A-4147-A177-3AD203B41FA5}">
                      <a16:colId xmlns:a16="http://schemas.microsoft.com/office/drawing/2014/main" val="2743172437"/>
                    </a:ext>
                  </a:extLst>
                </a:gridCol>
                <a:gridCol w="4230255">
                  <a:extLst>
                    <a:ext uri="{9D8B030D-6E8A-4147-A177-3AD203B41FA5}">
                      <a16:colId xmlns:a16="http://schemas.microsoft.com/office/drawing/2014/main" val="89780524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2115973016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2451858061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1420124401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73151480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Learning Goals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Tasks</a:t>
                      </a:r>
                      <a:r>
                        <a:rPr lang="en-US" baseline="0" dirty="0"/>
                        <a:t> and Activities to Show Learning</a:t>
                      </a:r>
                      <a:endParaRPr lang="en-US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Differentiation of Evidence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63072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Written/ Abstract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Kinesthetic/</a:t>
                      </a:r>
                      <a:r>
                        <a:rPr lang="en-US" sz="1050" dirty="0"/>
                        <a:t>Concrete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Visual/ Pictorial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5054848"/>
                  </a:ext>
                </a:extLst>
              </a:tr>
              <a:tr h="55133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u="none" strike="noStrike" cap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62106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BF13DC6-9D1A-E793-7352-676FCA725436}"/>
              </a:ext>
            </a:extLst>
          </p:cNvPr>
          <p:cNvSpPr txBox="1"/>
          <p:nvPr/>
        </p:nvSpPr>
        <p:spPr>
          <a:xfrm>
            <a:off x="0" y="6637097"/>
            <a:ext cx="1219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tabLst>
                <a:tab pos="2971800" algn="ctr"/>
                <a:tab pos="5943600" algn="r"/>
                <a:tab pos="2971800" algn="ctr"/>
                <a:tab pos="6858000" algn="r"/>
              </a:tabLst>
            </a:pPr>
            <a:r>
              <a:rPr lang="en-CA" sz="1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Differentiated Evidence								                         Dr. Shelley Moore, 2026</a:t>
            </a:r>
          </a:p>
        </p:txBody>
      </p:sp>
    </p:spTree>
    <p:extLst>
      <p:ext uri="{BB962C8B-B14F-4D97-AF65-F5344CB8AC3E}">
        <p14:creationId xmlns:p14="http://schemas.microsoft.com/office/powerpoint/2010/main" val="3084154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</Words>
  <Application>Microsoft Macintosh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2026-05-20T00:59:40Z</dcterms:created>
  <dcterms:modified xsi:type="dcterms:W3CDTF">2026-05-20T01:03:32Z</dcterms:modified>
</cp:coreProperties>
</file>