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465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907"/>
    <p:restoredTop sz="94744"/>
  </p:normalViewPr>
  <p:slideViewPr>
    <p:cSldViewPr snapToGrid="0">
      <p:cViewPr varScale="1">
        <p:scale>
          <a:sx n="74" d="100"/>
          <a:sy n="74" d="100"/>
        </p:scale>
        <p:origin x="184" y="1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D78B45-E8FA-414C-B3A3-DDD8D7081CD8}" type="datetimeFigureOut">
              <a:rPr lang="en-US" smtClean="0"/>
              <a:t>3/5/25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C27027-2FE7-A248-BBE3-45DD4B4672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727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6E877C-7ED0-4E4F-8A4D-FF6F8C56BBB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48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B1EB2-9F5C-670C-3E6C-E5DB5058EA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C299DA-429B-7943-4051-DDFD4EEE28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ED3D45-1B0D-BB2C-0364-A047AA5CB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44495-FB1F-064D-84EC-E5E59168DBBA}" type="datetimeFigureOut">
              <a:rPr lang="en-US" smtClean="0"/>
              <a:t>3/5/25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5D4A81-D9B6-D123-A4FE-4CFFDF161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C0369-97CF-02AE-42B0-668E3039C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A8C9F-42E8-A54E-B9B4-8C0C10843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245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6091E-BA81-B931-B28B-AB1153275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039C2A-4B95-80BA-CB0A-85C954ACAE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E081A5-57D1-587D-C2DB-4F183053E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44495-FB1F-064D-84EC-E5E59168DBBA}" type="datetimeFigureOut">
              <a:rPr lang="en-US" smtClean="0"/>
              <a:t>3/5/25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66864C-25DC-4922-6ADF-3BAE6F253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790670-4EF2-3B96-A2F3-2C27890D9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A8C9F-42E8-A54E-B9B4-8C0C10843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599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634DF3-A29A-F59E-1584-D26E6E9A41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A89C18-3DF2-FEEC-C2F6-AC01FA6483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EB3881-6B14-B688-1B47-1E4BACACD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44495-FB1F-064D-84EC-E5E59168DBBA}" type="datetimeFigureOut">
              <a:rPr lang="en-US" smtClean="0"/>
              <a:t>3/5/25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456E8F-2BE6-C0CA-D81C-17A49E418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BBA1C8-90F1-7BDF-B8CF-D912F8D88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A8C9F-42E8-A54E-B9B4-8C0C10843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223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41E0A-24E9-3B2F-33A7-4DDAAC9D6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0715EE-2314-2720-A1AA-4DD4ECC5A7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AAC504-036A-9606-F905-809D8205E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44495-FB1F-064D-84EC-E5E59168DBBA}" type="datetimeFigureOut">
              <a:rPr lang="en-US" smtClean="0"/>
              <a:t>3/5/25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8E4D1-E6BF-8474-67DF-9780841CD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18A1E8-77FE-3CD0-F34E-B1D08E53B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A8C9F-42E8-A54E-B9B4-8C0C10843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434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E085D-6FC9-CB74-788F-31C1796FD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68096B-6DEE-459D-5A36-805B677515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A8EA25-3987-52D3-E869-E15802730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44495-FB1F-064D-84EC-E5E59168DBBA}" type="datetimeFigureOut">
              <a:rPr lang="en-US" smtClean="0"/>
              <a:t>3/5/25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A88584-BD71-CCD7-EE60-F99E13D5A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665B04-5680-D057-AC83-7328CBDDE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A8C9F-42E8-A54E-B9B4-8C0C10843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322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F6149-0BCB-1522-719E-7F24E5BEB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6FF8C2-9C63-49C3-58C8-E733ACA168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892739-7015-D1F1-7DF9-C3370066FF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0F5AC9-E003-906E-DC93-4AE4DC564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44495-FB1F-064D-84EC-E5E59168DBBA}" type="datetimeFigureOut">
              <a:rPr lang="en-US" smtClean="0"/>
              <a:t>3/5/25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ECA2E7-E68B-805F-D761-56C161B1E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0559C2-063E-05A3-D10A-882AECC58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A8C9F-42E8-A54E-B9B4-8C0C10843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390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16C80-4BC5-EAFE-9CEF-4E2C81509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C958D8-33B7-B9C6-7667-E158CD7D6B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17AA0A-BAEE-7071-276D-D5773E20E2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F1021E-D0DF-0CA9-6973-6491FF0405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DEC2D4-F5F8-ECD1-4E27-F66B30D1FF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A4AC33-452D-7D3E-9C8D-0D1DAA776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44495-FB1F-064D-84EC-E5E59168DBBA}" type="datetimeFigureOut">
              <a:rPr lang="en-US" smtClean="0"/>
              <a:t>3/5/25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9E76DC-98B3-7A83-A0C7-6465D7DBC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A548E0-1822-0499-2899-94E26A47D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A8C9F-42E8-A54E-B9B4-8C0C10843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935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8A4CA-B1F8-AC26-5EB7-5CFE70886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7C23F4-8223-528A-EED3-C88B9196A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44495-FB1F-064D-84EC-E5E59168DBBA}" type="datetimeFigureOut">
              <a:rPr lang="en-US" smtClean="0"/>
              <a:t>3/5/25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98F3FE-708F-11AB-0943-BC923BA55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CF0379-CB1A-BAC4-0E1F-3A55DF0E5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A8C9F-42E8-A54E-B9B4-8C0C10843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164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41C2A6-36A4-6A48-CA3F-0E10969AB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44495-FB1F-064D-84EC-E5E59168DBBA}" type="datetimeFigureOut">
              <a:rPr lang="en-US" smtClean="0"/>
              <a:t>3/5/25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A939A9-CEE4-A98C-B2A7-9CC5B08A0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44D287-4060-13FF-DE75-A32FFE43C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A8C9F-42E8-A54E-B9B4-8C0C10843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214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B1ADF-3410-85CB-6C2D-54AD557DC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07D9F-E1EA-B359-216A-5DCDF66B95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D34EDC-FFDB-E5D4-BEAF-E981E78181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145DE5-8A4E-DB0C-9496-BEC47975C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44495-FB1F-064D-84EC-E5E59168DBBA}" type="datetimeFigureOut">
              <a:rPr lang="en-US" smtClean="0"/>
              <a:t>3/5/25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A8FE49-09C5-B009-1BD8-800F100FB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DF9BD5-E86E-032A-23D0-2B4A4780B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A8C9F-42E8-A54E-B9B4-8C0C10843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330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BFB2F-44F4-1D8E-C8DD-742C1FBCD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0D1D9A-5804-040C-49E4-2765FF9AF1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884AA9-D97A-F35E-55B3-322D6C69E6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9AB1FC-0F42-5519-1002-EACE5014A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44495-FB1F-064D-84EC-E5E59168DBBA}" type="datetimeFigureOut">
              <a:rPr lang="en-US" smtClean="0"/>
              <a:t>3/5/25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837F77-E09D-FCD1-C95E-1266EFE9C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01D39E-7717-EB58-70A8-E6A249300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A8C9F-42E8-A54E-B9B4-8C0C10843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187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BF9481-F886-596A-C2FD-6D87FAA47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31CCE3-1A7B-3D50-009C-ED57666235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B83407-DF40-32A2-E4A4-E451C57AC7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344495-FB1F-064D-84EC-E5E59168DBBA}" type="datetimeFigureOut">
              <a:rPr lang="en-US" smtClean="0"/>
              <a:t>3/5/25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84397E-7627-1522-A9C4-DCE71BC8E8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1240EA-BD48-F04D-1477-81E17082BF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6A8C9F-42E8-A54E-B9B4-8C0C10843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570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7BB14FB-4277-EFFA-CABE-BEA1350E5C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9163069"/>
              </p:ext>
            </p:extLst>
          </p:nvPr>
        </p:nvGraphicFramePr>
        <p:xfrm>
          <a:off x="346363" y="220903"/>
          <a:ext cx="11499274" cy="63351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3091">
                  <a:extLst>
                    <a:ext uri="{9D8B030D-6E8A-4147-A177-3AD203B41FA5}">
                      <a16:colId xmlns:a16="http://schemas.microsoft.com/office/drawing/2014/main" val="2743172437"/>
                    </a:ext>
                  </a:extLst>
                </a:gridCol>
                <a:gridCol w="4230255">
                  <a:extLst>
                    <a:ext uri="{9D8B030D-6E8A-4147-A177-3AD203B41FA5}">
                      <a16:colId xmlns:a16="http://schemas.microsoft.com/office/drawing/2014/main" val="89780524"/>
                    </a:ext>
                  </a:extLst>
                </a:gridCol>
                <a:gridCol w="858982">
                  <a:extLst>
                    <a:ext uri="{9D8B030D-6E8A-4147-A177-3AD203B41FA5}">
                      <a16:colId xmlns:a16="http://schemas.microsoft.com/office/drawing/2014/main" val="2115973016"/>
                    </a:ext>
                  </a:extLst>
                </a:gridCol>
                <a:gridCol w="858982">
                  <a:extLst>
                    <a:ext uri="{9D8B030D-6E8A-4147-A177-3AD203B41FA5}">
                      <a16:colId xmlns:a16="http://schemas.microsoft.com/office/drawing/2014/main" val="2451858061"/>
                    </a:ext>
                  </a:extLst>
                </a:gridCol>
                <a:gridCol w="858982">
                  <a:extLst>
                    <a:ext uri="{9D8B030D-6E8A-4147-A177-3AD203B41FA5}">
                      <a16:colId xmlns:a16="http://schemas.microsoft.com/office/drawing/2014/main" val="1420124401"/>
                    </a:ext>
                  </a:extLst>
                </a:gridCol>
                <a:gridCol w="858982">
                  <a:extLst>
                    <a:ext uri="{9D8B030D-6E8A-4147-A177-3AD203B41FA5}">
                      <a16:colId xmlns:a16="http://schemas.microsoft.com/office/drawing/2014/main" val="731514806"/>
                    </a:ext>
                  </a:extLst>
                </a:gridCol>
              </a:tblGrid>
              <a:tr h="449871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Learning</a:t>
                      </a:r>
                      <a:r>
                        <a:rPr lang="en-US" baseline="0" dirty="0"/>
                        <a:t> Standards (LS)</a:t>
                      </a:r>
                      <a:endParaRPr lang="en-US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Tasks</a:t>
                      </a:r>
                      <a:r>
                        <a:rPr lang="en-US" baseline="0" dirty="0"/>
                        <a:t> and Activities to show Learning</a:t>
                      </a:r>
                      <a:endParaRPr lang="en-US" dirty="0"/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/>
                        <a:t>Differentiation of Evidence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4630729"/>
                  </a:ext>
                </a:extLst>
              </a:tr>
              <a:tr h="4498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Written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Oral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Kinesthetic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Visual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75054848"/>
                  </a:ext>
                </a:extLst>
              </a:tr>
              <a:tr h="54354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u="none" strike="noStrike" cap="none" dirty="0"/>
                        <a:t>1.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200" u="none" strike="noStrike" cap="none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u="none" strike="noStrike" cap="none" dirty="0"/>
                        <a:t>2.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200" u="none" strike="noStrike" cap="none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u="none" strike="noStrike" cap="none" dirty="0"/>
                        <a:t>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200" u="none" strike="noStrike" cap="none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u="none" strike="noStrike" cap="none" dirty="0"/>
                        <a:t>4.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200" u="none" strike="noStrike" cap="none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u="none" strike="noStrike" cap="none" dirty="0"/>
                        <a:t>5.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200" u="none" strike="noStrike" cap="none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u="none" strike="noStrike" cap="none" dirty="0"/>
                        <a:t>6.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200" u="none" strike="noStrike" cap="none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u="none" strike="noStrike" cap="none" dirty="0"/>
                        <a:t>7.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200" u="none" strike="noStrike" cap="none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u="none" strike="noStrike" cap="none" dirty="0"/>
                        <a:t>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Activity: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LS: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Activity: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LS: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Activity: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LS: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Activity: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LS: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Activity: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LS: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Activity: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LS: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Activity: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LS: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Activity: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LS: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762106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4650D7A6-A0F3-56A5-1AC0-7428CAAA0188}"/>
              </a:ext>
            </a:extLst>
          </p:cNvPr>
          <p:cNvSpPr txBox="1"/>
          <p:nvPr/>
        </p:nvSpPr>
        <p:spPr>
          <a:xfrm>
            <a:off x="0" y="6637097"/>
            <a:ext cx="221086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Differentiated Evidence of Learning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DF0FF5F-B136-5180-EA79-3321FC89B388}"/>
              </a:ext>
            </a:extLst>
          </p:cNvPr>
          <p:cNvSpPr txBox="1"/>
          <p:nvPr/>
        </p:nvSpPr>
        <p:spPr>
          <a:xfrm>
            <a:off x="11141712" y="6612710"/>
            <a:ext cx="105028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S, Moore, 2025</a:t>
            </a:r>
          </a:p>
        </p:txBody>
      </p:sp>
    </p:spTree>
    <p:extLst>
      <p:ext uri="{BB962C8B-B14F-4D97-AF65-F5344CB8AC3E}">
        <p14:creationId xmlns:p14="http://schemas.microsoft.com/office/powerpoint/2010/main" val="717069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75</Words>
  <Application>Microsoft Macintosh PowerPoint</Application>
  <PresentationFormat>Widescreen</PresentationFormat>
  <Paragraphs>48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Shelley Moore</cp:lastModifiedBy>
  <cp:revision>1</cp:revision>
  <dcterms:created xsi:type="dcterms:W3CDTF">2025-03-05T17:35:10Z</dcterms:created>
  <dcterms:modified xsi:type="dcterms:W3CDTF">2025-03-05T18:13:50Z</dcterms:modified>
</cp:coreProperties>
</file>