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5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28D9-FE97-7BCA-1D75-26FBFF8E5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2E1D7A-FD8F-E557-6B88-1A0FDA15B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112DC-3360-EEB3-28BD-7962AB06A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4B55A-F43B-0FE1-BA98-9D6CADBC1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53135-8322-D251-4785-2D49684D8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8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130FB-EE15-F9CE-5599-ADB491854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852351-5C83-1B57-BA9C-EF532204F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48C08-F185-3E95-11F8-C8FC5AD0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49F8B-11AC-4462-FB2C-F39966016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053C8-43AC-CBC2-43D8-FCD72C47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07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06156D-A7D0-EEA1-FC41-8B85785DF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B7768-C79E-F67F-D455-A3620DDF5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D071C-FEB0-E13A-227B-7279DD18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2BB3C-63AE-77BB-3D10-754F22B93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F4923-7514-1188-D7DE-6C9C69069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7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1B43-9E18-B381-F201-E2E5CD192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60E93-BA9F-466B-44D7-E28AD63AD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56808-57A5-BF0A-2BFE-C4E9C1574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90818-6D17-F708-81C5-30C3CADD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8D5FC-022C-FAE7-190A-FA2D407E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B7E22-C67C-E0F7-4589-9D15767D4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CA9CA-0DB5-9498-A4A7-2F5186A54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08522-144C-5283-EFA0-9637DAF6A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FED02-0E48-59D3-CD06-A466336BE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FFBDF-CF9F-7A8E-7FEB-80034B04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13C4D-F01F-2685-F9DB-18CDC683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7598A-6F0F-7234-DB03-60FD55F40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231D2-A505-0D95-C659-9E6CE9BCE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76D6A-2FED-0D74-3F1F-10353D86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BF3AA-2A45-732A-292C-DA1933EC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81620-E60B-B52F-88D2-F67A84889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9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8B428-DE15-74F0-BCAA-E2DC9B723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37ECD-6AF9-BE86-5DCB-F4E564A98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CF2DF-72D2-3239-4E3E-BF4373B98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8233EB-8111-6784-1077-94A52B107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975E80-37C5-CBE0-CD2E-983A1A1186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0B64A-BC76-DBC1-8013-D48A8B590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D2ACC8-CD09-4152-6188-F77BC617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EA0A9E-68BE-9144-E5D7-0D6A5C6E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3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7A6FD-AAF1-7CE9-554D-62D0305A0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CBB63-DCFA-2041-067C-EA69D375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364371-E362-031D-DD12-87CAB4266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DE66E8-DEE0-31D6-2E7D-4F70B0F3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6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E18503-1F9C-0AF2-E92D-BAFED8322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CD9ACD-39A3-0AA8-3FC5-AE1E529E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F545D-91C9-895E-E234-7B00E93B8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1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40DCE-2AF7-B09A-0A92-8C605D095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50E46-AB68-7BF7-2D4F-405DFF81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7E74B3-A8CA-FC4E-97CC-50F07C7F2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35963-F651-5CED-381C-431DC773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9EB54-9D2D-AD20-947F-52F441E92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FF0AC-3211-51E6-3B77-CC6E48CAD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560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E3842-98FF-DF1C-0EDA-359E20C25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D6ADC0-E86D-AE44-02E3-B32055CAF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17DD5-03F8-1037-8360-7F660C597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5B02F6-5542-46F1-2A87-016DC00BA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EE344-1809-C754-C0E0-FD3EA3085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13070-DA4B-900C-1C77-244E1BD38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8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A3B02F-DB92-9376-B82E-CF34C19D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FCC0A-5320-589B-74FF-8A6F55F3B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E28BB-BE9B-63D8-AF6E-E16ABADD7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BD666-DDCA-604D-B101-F5C0851B8C09}" type="datetimeFigureOut">
              <a:rPr lang="en-US" smtClean="0"/>
              <a:t>7/15/24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587FF-D0CB-ED52-5FA8-639CE1902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C6922-B7AD-E11B-6C0D-46A5B6C59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359B9E-9F8A-9D41-BB92-D832E9312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9764" y="19224"/>
            <a:ext cx="8443911" cy="608647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200"/>
          </a:p>
        </p:txBody>
      </p:sp>
      <p:sp>
        <p:nvSpPr>
          <p:cNvPr id="10" name="Rectangle 9"/>
          <p:cNvSpPr/>
          <p:nvPr/>
        </p:nvSpPr>
        <p:spPr>
          <a:xfrm>
            <a:off x="2065447" y="167814"/>
            <a:ext cx="8116778" cy="488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Guiding Unit Question(s):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90668" y="796454"/>
            <a:ext cx="6548721" cy="5708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Lesson Goal(s):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90668" y="1515855"/>
            <a:ext cx="6548721" cy="40689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Connecting Activity: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65448" y="5429396"/>
            <a:ext cx="6557043" cy="5165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Transforming &amp; Personalizing Activity: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90668" y="2035083"/>
            <a:ext cx="6548721" cy="323457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Mini Lesson: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31589" y="2292658"/>
            <a:ext cx="6195884" cy="27700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Processing Tasks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93252" y="3003665"/>
            <a:ext cx="5817298" cy="19544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4068389" y="3249443"/>
            <a:ext cx="0" cy="142304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</p:cNvCxnSpPr>
          <p:nvPr/>
        </p:nvCxnSpPr>
        <p:spPr>
          <a:xfrm>
            <a:off x="2593463" y="3109601"/>
            <a:ext cx="5425066" cy="96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686573" y="3227465"/>
            <a:ext cx="13327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 Need to</a:t>
            </a:r>
            <a:r>
              <a:rPr lang="is-IS" sz="1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endParaRPr lang="is-I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802389" y="1456776"/>
            <a:ext cx="1388286" cy="44891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Supports:</a:t>
            </a:r>
          </a:p>
          <a:p>
            <a:pPr marL="128588" indent="-128588">
              <a:buFontTx/>
              <a:buChar char="-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8588" indent="-128588">
              <a:buFontTx/>
              <a:buChar char="-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859630" y="4544132"/>
            <a:ext cx="816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Access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5314430" y="3260699"/>
            <a:ext cx="0" cy="142304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675187" y="3310275"/>
            <a:ext cx="0" cy="142304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4100412" y="3224189"/>
            <a:ext cx="805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 Must</a:t>
            </a:r>
            <a:r>
              <a:rPr lang="is-IS" sz="1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endParaRPr lang="is-I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313644" y="3242498"/>
            <a:ext cx="1036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 Can</a:t>
            </a:r>
            <a:r>
              <a:rPr lang="is-IS" sz="1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endParaRPr lang="is-I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675188" y="3284478"/>
            <a:ext cx="10113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 Could</a:t>
            </a:r>
            <a:r>
              <a:rPr lang="is-IS" sz="1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endParaRPr lang="is-I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067601" y="4544132"/>
            <a:ext cx="10011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All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28357" y="4540396"/>
            <a:ext cx="10011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Most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696593" y="4540395"/>
            <a:ext cx="10011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Few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793939" y="775847"/>
            <a:ext cx="1388286" cy="5676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Date: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31278A-04AF-770B-7D24-22C6418D8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A64EFAE-B767-C0B2-42F6-6FCF2DB9BD07}"/>
              </a:ext>
            </a:extLst>
          </p:cNvPr>
          <p:cNvSpPr/>
          <p:nvPr/>
        </p:nvSpPr>
        <p:spPr>
          <a:xfrm>
            <a:off x="119707" y="6299192"/>
            <a:ext cx="5450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Lesson Planning Template (Adapted from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Brownlie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&amp; 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Schnellert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2011)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3613814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62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Riddel</dc:creator>
  <cp:lastModifiedBy>Jennifer Riddel</cp:lastModifiedBy>
  <cp:revision>1</cp:revision>
  <dcterms:created xsi:type="dcterms:W3CDTF">2024-07-15T19:11:07Z</dcterms:created>
  <dcterms:modified xsi:type="dcterms:W3CDTF">2024-07-15T19:37:52Z</dcterms:modified>
</cp:coreProperties>
</file>