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4527" r:id="rId2"/>
    <p:sldId id="5122" r:id="rId3"/>
    <p:sldId id="4761" r:id="rId4"/>
    <p:sldId id="4763" r:id="rId5"/>
    <p:sldId id="4764" r:id="rId6"/>
    <p:sldId id="4765" r:id="rId7"/>
    <p:sldId id="2275" r:id="rId8"/>
    <p:sldId id="4512" r:id="rId9"/>
    <p:sldId id="2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A992A8-E457-7C93-6CAE-1D5A737F2466}" name="Jennifer Riddel" initials="JR" userId="S::jriddel@northislandcollege.ca::7344ae7e-3f56-44d8-81c5-4f4f01f4221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9"/>
    <a:srgbClr val="00364F"/>
    <a:srgbClr val="B1DE59"/>
    <a:srgbClr val="058278"/>
    <a:srgbClr val="ED6626"/>
    <a:srgbClr val="B1D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69"/>
    <p:restoredTop sz="89200"/>
  </p:normalViewPr>
  <p:slideViewPr>
    <p:cSldViewPr snapToGrid="0">
      <p:cViewPr varScale="1">
        <p:scale>
          <a:sx n="54" d="100"/>
          <a:sy n="54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A7545-CBB0-0E46-A006-427FE5F0A4F2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9A4873-3EB8-7E48-ADE3-B747FF41D47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/>
            <a:t>Purposeful &amp; Responsive Planning</a:t>
          </a:r>
        </a:p>
      </dgm:t>
    </dgm:pt>
    <dgm:pt modelId="{579E0B74-18C7-B645-9CAE-790052531D38}" type="parTrans" cxnId="{E4C1472E-744C-D24F-9829-71952B6F8A5F}">
      <dgm:prSet/>
      <dgm:spPr/>
      <dgm:t>
        <a:bodyPr/>
        <a:lstStyle/>
        <a:p>
          <a:endParaRPr lang="en-US" sz="1400"/>
        </a:p>
      </dgm:t>
    </dgm:pt>
    <dgm:pt modelId="{CA38FBEA-BE17-9649-999C-B0796DBB34A4}" type="sibTrans" cxnId="{E4C1472E-744C-D24F-9829-71952B6F8A5F}">
      <dgm:prSet/>
      <dgm:spPr/>
      <dgm:t>
        <a:bodyPr/>
        <a:lstStyle/>
        <a:p>
          <a:endParaRPr lang="en-US" sz="1400"/>
        </a:p>
      </dgm:t>
    </dgm:pt>
    <dgm:pt modelId="{3F634AB9-A276-C246-940A-4F94CF79576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Competency </a:t>
          </a:r>
        </a:p>
        <a:p>
          <a:r>
            <a:rPr lang="en-US" sz="1400" dirty="0">
              <a:solidFill>
                <a:schemeClr val="bg1"/>
              </a:solidFill>
            </a:rPr>
            <a:t>Goals </a:t>
          </a:r>
        </a:p>
      </dgm:t>
    </dgm:pt>
    <dgm:pt modelId="{B5454315-3E74-854D-B12B-41535D4B514D}" type="parTrans" cxnId="{82DE39BC-047E-644C-8FE2-D36825FC26D9}">
      <dgm:prSet/>
      <dgm:spPr/>
      <dgm:t>
        <a:bodyPr/>
        <a:lstStyle/>
        <a:p>
          <a:endParaRPr lang="en-US" sz="1400"/>
        </a:p>
      </dgm:t>
    </dgm:pt>
    <dgm:pt modelId="{26AFC544-83A1-2C48-9C8E-86CA270764EF}" type="sibTrans" cxnId="{82DE39BC-047E-644C-8FE2-D36825FC26D9}">
      <dgm:prSet/>
      <dgm:spPr/>
      <dgm:t>
        <a:bodyPr/>
        <a:lstStyle/>
        <a:p>
          <a:endParaRPr lang="en-US" sz="1400"/>
        </a:p>
      </dgm:t>
    </dgm:pt>
    <dgm:pt modelId="{D4B297E4-37C3-344A-A98D-723B80370DD9}">
      <dgm:prSet phldrT="[Text]" custT="1"/>
      <dgm:spPr/>
      <dgm:t>
        <a:bodyPr/>
        <a:lstStyle/>
        <a:p>
          <a:r>
            <a:rPr lang="en-US" sz="1400" dirty="0"/>
            <a:t>Universal Support</a:t>
          </a:r>
        </a:p>
      </dgm:t>
    </dgm:pt>
    <dgm:pt modelId="{8EC9ED83-C9CC-6B4A-8F6A-8F7D371C0621}" type="parTrans" cxnId="{AF53E0C0-C233-254A-AF7B-67005313DCF9}">
      <dgm:prSet/>
      <dgm:spPr/>
      <dgm:t>
        <a:bodyPr/>
        <a:lstStyle/>
        <a:p>
          <a:endParaRPr lang="en-US" sz="1400"/>
        </a:p>
      </dgm:t>
    </dgm:pt>
    <dgm:pt modelId="{EE9F4A9D-3DE5-3345-844E-A38AA2FFCCC4}" type="sibTrans" cxnId="{AF53E0C0-C233-254A-AF7B-67005313DCF9}">
      <dgm:prSet/>
      <dgm:spPr/>
      <dgm:t>
        <a:bodyPr/>
        <a:lstStyle/>
        <a:p>
          <a:endParaRPr lang="en-US" sz="1400"/>
        </a:p>
      </dgm:t>
    </dgm:pt>
    <dgm:pt modelId="{9728A29D-B693-B14B-B3A3-6ECE4D739D60}">
      <dgm:prSet phldrT="[Text]" custT="1"/>
      <dgm:spPr/>
      <dgm:t>
        <a:bodyPr/>
        <a:lstStyle/>
        <a:p>
          <a:r>
            <a:rPr lang="en-US" sz="1400" dirty="0"/>
            <a:t>Student Agency</a:t>
          </a:r>
        </a:p>
      </dgm:t>
    </dgm:pt>
    <dgm:pt modelId="{88408D03-F352-A545-8B3A-A80ACE5205C1}" type="parTrans" cxnId="{152DF553-D8A3-774B-8614-49010544FAE3}">
      <dgm:prSet/>
      <dgm:spPr/>
      <dgm:t>
        <a:bodyPr/>
        <a:lstStyle/>
        <a:p>
          <a:endParaRPr lang="en-US" sz="1400"/>
        </a:p>
      </dgm:t>
    </dgm:pt>
    <dgm:pt modelId="{55BDF28D-A13F-6C4C-9EE1-E865202C6B7F}" type="sibTrans" cxnId="{152DF553-D8A3-774B-8614-49010544FAE3}">
      <dgm:prSet/>
      <dgm:spPr/>
      <dgm:t>
        <a:bodyPr/>
        <a:lstStyle/>
        <a:p>
          <a:endParaRPr lang="en-US" sz="1400"/>
        </a:p>
      </dgm:t>
    </dgm:pt>
    <dgm:pt modelId="{52DF9D93-6BD4-7F4B-B470-55E7CF8E504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Authentic Assessment</a:t>
          </a:r>
        </a:p>
      </dgm:t>
    </dgm:pt>
    <dgm:pt modelId="{714AA59B-5D13-4A47-8A49-3C96A44441C4}" type="parTrans" cxnId="{84E05E1D-C95C-7847-9234-F3D766660CD6}">
      <dgm:prSet/>
      <dgm:spPr/>
      <dgm:t>
        <a:bodyPr/>
        <a:lstStyle/>
        <a:p>
          <a:endParaRPr lang="en-US" sz="1400"/>
        </a:p>
      </dgm:t>
    </dgm:pt>
    <dgm:pt modelId="{8BED692C-A2F0-674B-87A9-264FB002EFEB}" type="sibTrans" cxnId="{84E05E1D-C95C-7847-9234-F3D766660CD6}">
      <dgm:prSet/>
      <dgm:spPr/>
      <dgm:t>
        <a:bodyPr/>
        <a:lstStyle/>
        <a:p>
          <a:endParaRPr lang="en-US" sz="1400"/>
        </a:p>
      </dgm:t>
    </dgm:pt>
    <dgm:pt modelId="{51D17D77-73BE-A94C-974E-D51C5B60CF15}" type="pres">
      <dgm:prSet presAssocID="{7FEA7545-CBB0-0E46-A006-427FE5F0A4F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0790DB-BFAC-D849-89B0-3C932DEF11DA}" type="pres">
      <dgm:prSet presAssocID="{9728A29D-B693-B14B-B3A3-6ECE4D739D60}" presName="centerShape" presStyleLbl="node0" presStyleIdx="0" presStyleCnt="1"/>
      <dgm:spPr/>
    </dgm:pt>
    <dgm:pt modelId="{7AC2583B-4DA5-B347-9D54-1CB9DFC27363}" type="pres">
      <dgm:prSet presAssocID="{979A4873-3EB8-7E48-ADE3-B747FF41D470}" presName="node" presStyleLbl="node1" presStyleIdx="0" presStyleCnt="4">
        <dgm:presLayoutVars>
          <dgm:bulletEnabled val="1"/>
        </dgm:presLayoutVars>
      </dgm:prSet>
      <dgm:spPr/>
    </dgm:pt>
    <dgm:pt modelId="{4A2F8372-043B-7846-A062-7BA71DAB1684}" type="pres">
      <dgm:prSet presAssocID="{979A4873-3EB8-7E48-ADE3-B747FF41D470}" presName="dummy" presStyleCnt="0"/>
      <dgm:spPr/>
    </dgm:pt>
    <dgm:pt modelId="{0E15750F-EF2A-0749-A88E-D44C912B06AE}" type="pres">
      <dgm:prSet presAssocID="{CA38FBEA-BE17-9649-999C-B0796DBB34A4}" presName="sibTrans" presStyleLbl="sibTrans2D1" presStyleIdx="0" presStyleCnt="4"/>
      <dgm:spPr/>
    </dgm:pt>
    <dgm:pt modelId="{2AFF0D23-A226-CA44-A00A-A610E495005E}" type="pres">
      <dgm:prSet presAssocID="{3F634AB9-A276-C246-940A-4F94CF79576E}" presName="node" presStyleLbl="node1" presStyleIdx="1" presStyleCnt="4">
        <dgm:presLayoutVars>
          <dgm:bulletEnabled val="1"/>
        </dgm:presLayoutVars>
      </dgm:prSet>
      <dgm:spPr/>
    </dgm:pt>
    <dgm:pt modelId="{1FA0E2B8-0218-ED43-8077-E041768F50A4}" type="pres">
      <dgm:prSet presAssocID="{3F634AB9-A276-C246-940A-4F94CF79576E}" presName="dummy" presStyleCnt="0"/>
      <dgm:spPr/>
    </dgm:pt>
    <dgm:pt modelId="{59AB918B-AE93-D548-8805-7C4A464218F0}" type="pres">
      <dgm:prSet presAssocID="{26AFC544-83A1-2C48-9C8E-86CA270764EF}" presName="sibTrans" presStyleLbl="sibTrans2D1" presStyleIdx="1" presStyleCnt="4"/>
      <dgm:spPr/>
    </dgm:pt>
    <dgm:pt modelId="{EB8050AE-CC06-184A-A42C-2AB328964702}" type="pres">
      <dgm:prSet presAssocID="{D4B297E4-37C3-344A-A98D-723B80370DD9}" presName="node" presStyleLbl="node1" presStyleIdx="2" presStyleCnt="4">
        <dgm:presLayoutVars>
          <dgm:bulletEnabled val="1"/>
        </dgm:presLayoutVars>
      </dgm:prSet>
      <dgm:spPr/>
    </dgm:pt>
    <dgm:pt modelId="{105199CF-6BB4-CD40-BCB9-7001DA824C18}" type="pres">
      <dgm:prSet presAssocID="{D4B297E4-37C3-344A-A98D-723B80370DD9}" presName="dummy" presStyleCnt="0"/>
      <dgm:spPr/>
    </dgm:pt>
    <dgm:pt modelId="{2A800391-8559-AE4D-86A2-B8584F10FC46}" type="pres">
      <dgm:prSet presAssocID="{EE9F4A9D-3DE5-3345-844E-A38AA2FFCCC4}" presName="sibTrans" presStyleLbl="sibTrans2D1" presStyleIdx="2" presStyleCnt="4"/>
      <dgm:spPr/>
    </dgm:pt>
    <dgm:pt modelId="{946C904A-52AD-B444-92C1-94DBC7C252DE}" type="pres">
      <dgm:prSet presAssocID="{52DF9D93-6BD4-7F4B-B470-55E7CF8E504C}" presName="node" presStyleLbl="node1" presStyleIdx="3" presStyleCnt="4">
        <dgm:presLayoutVars>
          <dgm:bulletEnabled val="1"/>
        </dgm:presLayoutVars>
      </dgm:prSet>
      <dgm:spPr/>
    </dgm:pt>
    <dgm:pt modelId="{A93C5764-D3C6-E44A-9000-650D6DE169C7}" type="pres">
      <dgm:prSet presAssocID="{52DF9D93-6BD4-7F4B-B470-55E7CF8E504C}" presName="dummy" presStyleCnt="0"/>
      <dgm:spPr/>
    </dgm:pt>
    <dgm:pt modelId="{8934475B-06A4-9E42-B906-1EA385BA67FC}" type="pres">
      <dgm:prSet presAssocID="{8BED692C-A2F0-674B-87A9-264FB002EFEB}" presName="sibTrans" presStyleLbl="sibTrans2D1" presStyleIdx="3" presStyleCnt="4"/>
      <dgm:spPr/>
    </dgm:pt>
  </dgm:ptLst>
  <dgm:cxnLst>
    <dgm:cxn modelId="{8C59F90B-DD71-8544-92FB-A97BB7FCE38C}" type="presOf" srcId="{52DF9D93-6BD4-7F4B-B470-55E7CF8E504C}" destId="{946C904A-52AD-B444-92C1-94DBC7C252DE}" srcOrd="0" destOrd="0" presId="urn:microsoft.com/office/officeart/2005/8/layout/radial6"/>
    <dgm:cxn modelId="{84E05E1D-C95C-7847-9234-F3D766660CD6}" srcId="{9728A29D-B693-B14B-B3A3-6ECE4D739D60}" destId="{52DF9D93-6BD4-7F4B-B470-55E7CF8E504C}" srcOrd="3" destOrd="0" parTransId="{714AA59B-5D13-4A47-8A49-3C96A44441C4}" sibTransId="{8BED692C-A2F0-674B-87A9-264FB002EFEB}"/>
    <dgm:cxn modelId="{E4C1472E-744C-D24F-9829-71952B6F8A5F}" srcId="{9728A29D-B693-B14B-B3A3-6ECE4D739D60}" destId="{979A4873-3EB8-7E48-ADE3-B747FF41D470}" srcOrd="0" destOrd="0" parTransId="{579E0B74-18C7-B645-9CAE-790052531D38}" sibTransId="{CA38FBEA-BE17-9649-999C-B0796DBB34A4}"/>
    <dgm:cxn modelId="{B610BB40-36BB-B04B-A9FE-9CD1546A83BF}" type="presOf" srcId="{9728A29D-B693-B14B-B3A3-6ECE4D739D60}" destId="{560790DB-BFAC-D849-89B0-3C932DEF11DA}" srcOrd="0" destOrd="0" presId="urn:microsoft.com/office/officeart/2005/8/layout/radial6"/>
    <dgm:cxn modelId="{152DF553-D8A3-774B-8614-49010544FAE3}" srcId="{7FEA7545-CBB0-0E46-A006-427FE5F0A4F2}" destId="{9728A29D-B693-B14B-B3A3-6ECE4D739D60}" srcOrd="0" destOrd="0" parTransId="{88408D03-F352-A545-8B3A-A80ACE5205C1}" sibTransId="{55BDF28D-A13F-6C4C-9EE1-E865202C6B7F}"/>
    <dgm:cxn modelId="{FDF82B58-4D4D-F844-BBF3-B553B95792BE}" type="presOf" srcId="{CA38FBEA-BE17-9649-999C-B0796DBB34A4}" destId="{0E15750F-EF2A-0749-A88E-D44C912B06AE}" srcOrd="0" destOrd="0" presId="urn:microsoft.com/office/officeart/2005/8/layout/radial6"/>
    <dgm:cxn modelId="{A2DE6071-711C-C647-A004-31B3C911E0F5}" type="presOf" srcId="{979A4873-3EB8-7E48-ADE3-B747FF41D470}" destId="{7AC2583B-4DA5-B347-9D54-1CB9DFC27363}" srcOrd="0" destOrd="0" presId="urn:microsoft.com/office/officeart/2005/8/layout/radial6"/>
    <dgm:cxn modelId="{39751E74-D4CE-6940-ACD2-09B6C3DA95A9}" type="presOf" srcId="{3F634AB9-A276-C246-940A-4F94CF79576E}" destId="{2AFF0D23-A226-CA44-A00A-A610E495005E}" srcOrd="0" destOrd="0" presId="urn:microsoft.com/office/officeart/2005/8/layout/radial6"/>
    <dgm:cxn modelId="{010DBE91-7C91-BC46-8D9C-3E2D99CFCAAC}" type="presOf" srcId="{8BED692C-A2F0-674B-87A9-264FB002EFEB}" destId="{8934475B-06A4-9E42-B906-1EA385BA67FC}" srcOrd="0" destOrd="0" presId="urn:microsoft.com/office/officeart/2005/8/layout/radial6"/>
    <dgm:cxn modelId="{1679729C-D040-1F47-9DC5-7DE3C49308ED}" type="presOf" srcId="{D4B297E4-37C3-344A-A98D-723B80370DD9}" destId="{EB8050AE-CC06-184A-A42C-2AB328964702}" srcOrd="0" destOrd="0" presId="urn:microsoft.com/office/officeart/2005/8/layout/radial6"/>
    <dgm:cxn modelId="{ACFBCAA6-BBD1-E64D-898D-CE912AFD823B}" type="presOf" srcId="{EE9F4A9D-3DE5-3345-844E-A38AA2FFCCC4}" destId="{2A800391-8559-AE4D-86A2-B8584F10FC46}" srcOrd="0" destOrd="0" presId="urn:microsoft.com/office/officeart/2005/8/layout/radial6"/>
    <dgm:cxn modelId="{94AC2AAA-2A48-AD4C-8C0E-200777285233}" type="presOf" srcId="{7FEA7545-CBB0-0E46-A006-427FE5F0A4F2}" destId="{51D17D77-73BE-A94C-974E-D51C5B60CF15}" srcOrd="0" destOrd="0" presId="urn:microsoft.com/office/officeart/2005/8/layout/radial6"/>
    <dgm:cxn modelId="{82DE39BC-047E-644C-8FE2-D36825FC26D9}" srcId="{9728A29D-B693-B14B-B3A3-6ECE4D739D60}" destId="{3F634AB9-A276-C246-940A-4F94CF79576E}" srcOrd="1" destOrd="0" parTransId="{B5454315-3E74-854D-B12B-41535D4B514D}" sibTransId="{26AFC544-83A1-2C48-9C8E-86CA270764EF}"/>
    <dgm:cxn modelId="{AF53E0C0-C233-254A-AF7B-67005313DCF9}" srcId="{9728A29D-B693-B14B-B3A3-6ECE4D739D60}" destId="{D4B297E4-37C3-344A-A98D-723B80370DD9}" srcOrd="2" destOrd="0" parTransId="{8EC9ED83-C9CC-6B4A-8F6A-8F7D371C0621}" sibTransId="{EE9F4A9D-3DE5-3345-844E-A38AA2FFCCC4}"/>
    <dgm:cxn modelId="{0F1452FB-6A69-8443-A893-8031D9FF7A6A}" type="presOf" srcId="{26AFC544-83A1-2C48-9C8E-86CA270764EF}" destId="{59AB918B-AE93-D548-8805-7C4A464218F0}" srcOrd="0" destOrd="0" presId="urn:microsoft.com/office/officeart/2005/8/layout/radial6"/>
    <dgm:cxn modelId="{64325719-0C97-C548-888C-4365FF9B2791}" type="presParOf" srcId="{51D17D77-73BE-A94C-974E-D51C5B60CF15}" destId="{560790DB-BFAC-D849-89B0-3C932DEF11DA}" srcOrd="0" destOrd="0" presId="urn:microsoft.com/office/officeart/2005/8/layout/radial6"/>
    <dgm:cxn modelId="{27657606-0F0C-8C46-BFD6-5954574B1A39}" type="presParOf" srcId="{51D17D77-73BE-A94C-974E-D51C5B60CF15}" destId="{7AC2583B-4DA5-B347-9D54-1CB9DFC27363}" srcOrd="1" destOrd="0" presId="urn:microsoft.com/office/officeart/2005/8/layout/radial6"/>
    <dgm:cxn modelId="{CB8FAE5C-1A46-C744-BBD1-3E29A70AFF82}" type="presParOf" srcId="{51D17D77-73BE-A94C-974E-D51C5B60CF15}" destId="{4A2F8372-043B-7846-A062-7BA71DAB1684}" srcOrd="2" destOrd="0" presId="urn:microsoft.com/office/officeart/2005/8/layout/radial6"/>
    <dgm:cxn modelId="{C6771288-208D-1242-81CC-642F43BCA45A}" type="presParOf" srcId="{51D17D77-73BE-A94C-974E-D51C5B60CF15}" destId="{0E15750F-EF2A-0749-A88E-D44C912B06AE}" srcOrd="3" destOrd="0" presId="urn:microsoft.com/office/officeart/2005/8/layout/radial6"/>
    <dgm:cxn modelId="{8065C787-F4C4-D845-AD36-1A22A51A03D7}" type="presParOf" srcId="{51D17D77-73BE-A94C-974E-D51C5B60CF15}" destId="{2AFF0D23-A226-CA44-A00A-A610E495005E}" srcOrd="4" destOrd="0" presId="urn:microsoft.com/office/officeart/2005/8/layout/radial6"/>
    <dgm:cxn modelId="{995263A7-EC40-0F48-80C0-3A54C806724C}" type="presParOf" srcId="{51D17D77-73BE-A94C-974E-D51C5B60CF15}" destId="{1FA0E2B8-0218-ED43-8077-E041768F50A4}" srcOrd="5" destOrd="0" presId="urn:microsoft.com/office/officeart/2005/8/layout/radial6"/>
    <dgm:cxn modelId="{8430517C-04FF-A043-B907-9C93487EAB01}" type="presParOf" srcId="{51D17D77-73BE-A94C-974E-D51C5B60CF15}" destId="{59AB918B-AE93-D548-8805-7C4A464218F0}" srcOrd="6" destOrd="0" presId="urn:microsoft.com/office/officeart/2005/8/layout/radial6"/>
    <dgm:cxn modelId="{E2F32E17-A0EE-CD48-B953-BE12CB9745A3}" type="presParOf" srcId="{51D17D77-73BE-A94C-974E-D51C5B60CF15}" destId="{EB8050AE-CC06-184A-A42C-2AB328964702}" srcOrd="7" destOrd="0" presId="urn:microsoft.com/office/officeart/2005/8/layout/radial6"/>
    <dgm:cxn modelId="{470EBE83-E346-8841-AD5A-5B17C18D1737}" type="presParOf" srcId="{51D17D77-73BE-A94C-974E-D51C5B60CF15}" destId="{105199CF-6BB4-CD40-BCB9-7001DA824C18}" srcOrd="8" destOrd="0" presId="urn:microsoft.com/office/officeart/2005/8/layout/radial6"/>
    <dgm:cxn modelId="{AEA6D90A-17D6-9845-A71A-1BF94F1BF6F4}" type="presParOf" srcId="{51D17D77-73BE-A94C-974E-D51C5B60CF15}" destId="{2A800391-8559-AE4D-86A2-B8584F10FC46}" srcOrd="9" destOrd="0" presId="urn:microsoft.com/office/officeart/2005/8/layout/radial6"/>
    <dgm:cxn modelId="{1530865F-874E-F349-AF46-885DDB2BA7DA}" type="presParOf" srcId="{51D17D77-73BE-A94C-974E-D51C5B60CF15}" destId="{946C904A-52AD-B444-92C1-94DBC7C252DE}" srcOrd="10" destOrd="0" presId="urn:microsoft.com/office/officeart/2005/8/layout/radial6"/>
    <dgm:cxn modelId="{7A99D36D-1B98-EF44-85AC-440ED9227A3C}" type="presParOf" srcId="{51D17D77-73BE-A94C-974E-D51C5B60CF15}" destId="{A93C5764-D3C6-E44A-9000-650D6DE169C7}" srcOrd="11" destOrd="0" presId="urn:microsoft.com/office/officeart/2005/8/layout/radial6"/>
    <dgm:cxn modelId="{F9136DF6-C091-9547-A30F-010D0FAA57FA}" type="presParOf" srcId="{51D17D77-73BE-A94C-974E-D51C5B60CF15}" destId="{8934475B-06A4-9E42-B906-1EA385BA67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4475B-06A4-9E42-B906-1EA385BA67FC}">
      <dsp:nvSpPr>
        <dsp:cNvPr id="0" name=""/>
        <dsp:cNvSpPr/>
      </dsp:nvSpPr>
      <dsp:spPr>
        <a:xfrm>
          <a:off x="2600199" y="657580"/>
          <a:ext cx="4382679" cy="4382679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800391-8559-AE4D-86A2-B8584F10FC46}">
      <dsp:nvSpPr>
        <dsp:cNvPr id="0" name=""/>
        <dsp:cNvSpPr/>
      </dsp:nvSpPr>
      <dsp:spPr>
        <a:xfrm>
          <a:off x="2600199" y="657580"/>
          <a:ext cx="4382679" cy="4382679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AB918B-AE93-D548-8805-7C4A464218F0}">
      <dsp:nvSpPr>
        <dsp:cNvPr id="0" name=""/>
        <dsp:cNvSpPr/>
      </dsp:nvSpPr>
      <dsp:spPr>
        <a:xfrm>
          <a:off x="2600199" y="657580"/>
          <a:ext cx="4382679" cy="4382679"/>
        </a:xfrm>
        <a:prstGeom prst="blockArc">
          <a:avLst>
            <a:gd name="adj1" fmla="val 0"/>
            <a:gd name="adj2" fmla="val 540000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5750F-EF2A-0749-A88E-D44C912B06AE}">
      <dsp:nvSpPr>
        <dsp:cNvPr id="0" name=""/>
        <dsp:cNvSpPr/>
      </dsp:nvSpPr>
      <dsp:spPr>
        <a:xfrm>
          <a:off x="2600199" y="657580"/>
          <a:ext cx="4382679" cy="4382679"/>
        </a:xfrm>
        <a:prstGeom prst="blockArc">
          <a:avLst>
            <a:gd name="adj1" fmla="val 16200000"/>
            <a:gd name="adj2" fmla="val 0"/>
            <a:gd name="adj3" fmla="val 46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790DB-BFAC-D849-89B0-3C932DEF11DA}">
      <dsp:nvSpPr>
        <dsp:cNvPr id="0" name=""/>
        <dsp:cNvSpPr/>
      </dsp:nvSpPr>
      <dsp:spPr>
        <a:xfrm>
          <a:off x="3781993" y="1839374"/>
          <a:ext cx="2019090" cy="20190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 Agency</a:t>
          </a:r>
        </a:p>
      </dsp:txBody>
      <dsp:txXfrm>
        <a:off x="4077682" y="2135063"/>
        <a:ext cx="1427712" cy="1427712"/>
      </dsp:txXfrm>
    </dsp:sp>
    <dsp:sp modelId="{7AC2583B-4DA5-B347-9D54-1CB9DFC27363}">
      <dsp:nvSpPr>
        <dsp:cNvPr id="0" name=""/>
        <dsp:cNvSpPr/>
      </dsp:nvSpPr>
      <dsp:spPr>
        <a:xfrm>
          <a:off x="4084857" y="1779"/>
          <a:ext cx="1413363" cy="14133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Purposeful &amp; Responsive Planning</a:t>
          </a:r>
        </a:p>
      </dsp:txBody>
      <dsp:txXfrm>
        <a:off x="4291839" y="208761"/>
        <a:ext cx="999399" cy="999399"/>
      </dsp:txXfrm>
    </dsp:sp>
    <dsp:sp modelId="{2AFF0D23-A226-CA44-A00A-A610E495005E}">
      <dsp:nvSpPr>
        <dsp:cNvPr id="0" name=""/>
        <dsp:cNvSpPr/>
      </dsp:nvSpPr>
      <dsp:spPr>
        <a:xfrm>
          <a:off x="6225316" y="2142238"/>
          <a:ext cx="1413363" cy="14133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Competency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Goals </a:t>
          </a:r>
        </a:p>
      </dsp:txBody>
      <dsp:txXfrm>
        <a:off x="6432298" y="2349220"/>
        <a:ext cx="999399" cy="999399"/>
      </dsp:txXfrm>
    </dsp:sp>
    <dsp:sp modelId="{EB8050AE-CC06-184A-A42C-2AB328964702}">
      <dsp:nvSpPr>
        <dsp:cNvPr id="0" name=""/>
        <dsp:cNvSpPr/>
      </dsp:nvSpPr>
      <dsp:spPr>
        <a:xfrm>
          <a:off x="4084857" y="4282697"/>
          <a:ext cx="1413363" cy="14133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Universal Support</a:t>
          </a:r>
        </a:p>
      </dsp:txBody>
      <dsp:txXfrm>
        <a:off x="4291839" y="4489679"/>
        <a:ext cx="999399" cy="999399"/>
      </dsp:txXfrm>
    </dsp:sp>
    <dsp:sp modelId="{946C904A-52AD-B444-92C1-94DBC7C252DE}">
      <dsp:nvSpPr>
        <dsp:cNvPr id="0" name=""/>
        <dsp:cNvSpPr/>
      </dsp:nvSpPr>
      <dsp:spPr>
        <a:xfrm>
          <a:off x="1944398" y="2142238"/>
          <a:ext cx="1413363" cy="1413363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Authentic Assessment</a:t>
          </a:r>
        </a:p>
      </dsp:txBody>
      <dsp:txXfrm>
        <a:off x="2151380" y="2349220"/>
        <a:ext cx="999399" cy="999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3FC96-D1B5-5143-AB44-A0D9119A39D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FC3F0-5037-3E4C-BCD4-F188704BA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3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3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5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8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8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4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9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7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1F7D2-6B99-464D-AF8D-F551C135B8EC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63D97-3496-DA49-8831-6BB932A09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4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11" Type="http://schemas.openxmlformats.org/officeDocument/2006/relationships/image" Target="../media/image26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479" y="0"/>
            <a:ext cx="8283389" cy="97038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Inclusive &amp; Competency Based IEPS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1B5BDF7-F1BB-7C4F-B5A2-A34BF3FFEE63}"/>
              </a:ext>
            </a:extLst>
          </p:cNvPr>
          <p:cNvSpPr/>
          <p:nvPr/>
        </p:nvSpPr>
        <p:spPr>
          <a:xfrm>
            <a:off x="2540000" y="857956"/>
            <a:ext cx="7416800" cy="584764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24000" y="914401"/>
          <a:ext cx="9583078" cy="569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57F0B2-F973-7945-9930-CFEADA887098}"/>
              </a:ext>
            </a:extLst>
          </p:cNvPr>
          <p:cNvSpPr txBox="1"/>
          <p:nvPr/>
        </p:nvSpPr>
        <p:spPr>
          <a:xfrm>
            <a:off x="2990384" y="1239591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Place Based</a:t>
            </a:r>
          </a:p>
        </p:txBody>
      </p:sp>
    </p:spTree>
    <p:extLst>
      <p:ext uri="{BB962C8B-B14F-4D97-AF65-F5344CB8AC3E}">
        <p14:creationId xmlns:p14="http://schemas.microsoft.com/office/powerpoint/2010/main" val="1398783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69951" y="0"/>
            <a:ext cx="6289639" cy="8812613"/>
          </a:xfrm>
          <a:custGeom>
            <a:avLst/>
            <a:gdLst/>
            <a:ahLst/>
            <a:cxnLst/>
            <a:rect l="l" t="t" r="r" b="b"/>
            <a:pathLst>
              <a:path w="9434458" h="13218920">
                <a:moveTo>
                  <a:pt x="0" y="0"/>
                </a:moveTo>
                <a:lnTo>
                  <a:pt x="9434458" y="0"/>
                </a:lnTo>
                <a:lnTo>
                  <a:pt x="9434458" y="13218920"/>
                </a:lnTo>
                <a:lnTo>
                  <a:pt x="0" y="1321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97570" b="-5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4902606" y="1320933"/>
            <a:ext cx="4051969" cy="4046904"/>
          </a:xfrm>
          <a:custGeom>
            <a:avLst/>
            <a:gdLst/>
            <a:ahLst/>
            <a:cxnLst/>
            <a:rect l="l" t="t" r="r" b="b"/>
            <a:pathLst>
              <a:path w="6077953" h="6070356">
                <a:moveTo>
                  <a:pt x="0" y="0"/>
                </a:moveTo>
                <a:lnTo>
                  <a:pt x="6077953" y="0"/>
                </a:lnTo>
                <a:lnTo>
                  <a:pt x="6077953" y="6070356"/>
                </a:lnTo>
                <a:lnTo>
                  <a:pt x="0" y="6070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4"/>
          <p:cNvSpPr txBox="1"/>
          <p:nvPr/>
        </p:nvSpPr>
        <p:spPr>
          <a:xfrm>
            <a:off x="2350980" y="5777020"/>
            <a:ext cx="9155220" cy="6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  <a:spcBef>
                <a:spcPct val="0"/>
              </a:spcBef>
            </a:pPr>
            <a:r>
              <a:rPr lang="en-US" sz="4134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We cannot design for who a student isn't.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0980" y="121391"/>
            <a:ext cx="9155220" cy="6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  <a:spcBef>
                <a:spcPct val="0"/>
              </a:spcBef>
            </a:pPr>
            <a:r>
              <a:rPr lang="en-US" sz="4134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The Five Dimensions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00021" y="2949205"/>
            <a:ext cx="1057139" cy="6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  <a:spcBef>
                <a:spcPct val="0"/>
              </a:spcBef>
            </a:pPr>
            <a:r>
              <a:rPr lang="en-US" sz="4134" b="1">
                <a:solidFill>
                  <a:srgbClr val="FFFFFF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me!</a:t>
            </a:r>
          </a:p>
        </p:txBody>
      </p:sp>
      <p:sp>
        <p:nvSpPr>
          <p:cNvPr id="7" name="TextBox 7"/>
          <p:cNvSpPr txBox="1"/>
          <p:nvPr/>
        </p:nvSpPr>
        <p:spPr>
          <a:xfrm rot="2513092">
            <a:off x="7290404" y="2047035"/>
            <a:ext cx="1057139" cy="3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7" b="1">
                <a:solidFill>
                  <a:srgbClr val="1C1C1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identities</a:t>
            </a:r>
          </a:p>
        </p:txBody>
      </p:sp>
      <p:sp>
        <p:nvSpPr>
          <p:cNvPr id="8" name="TextBox 8"/>
          <p:cNvSpPr txBox="1"/>
          <p:nvPr/>
        </p:nvSpPr>
        <p:spPr>
          <a:xfrm rot="6404901">
            <a:off x="7715700" y="3692721"/>
            <a:ext cx="1057139" cy="3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7" b="1">
                <a:solidFill>
                  <a:srgbClr val="1C1C1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interests</a:t>
            </a:r>
          </a:p>
        </p:txBody>
      </p:sp>
      <p:sp>
        <p:nvSpPr>
          <p:cNvPr id="9" name="TextBox 9"/>
          <p:cNvSpPr txBox="1"/>
          <p:nvPr/>
        </p:nvSpPr>
        <p:spPr>
          <a:xfrm rot="-2700000">
            <a:off x="5549470" y="2032905"/>
            <a:ext cx="1057139" cy="3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7" b="1">
                <a:solidFill>
                  <a:srgbClr val="1C1C1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strengths</a:t>
            </a:r>
          </a:p>
        </p:txBody>
      </p:sp>
      <p:sp>
        <p:nvSpPr>
          <p:cNvPr id="10" name="TextBox 10"/>
          <p:cNvSpPr txBox="1"/>
          <p:nvPr/>
        </p:nvSpPr>
        <p:spPr>
          <a:xfrm rot="-6961142">
            <a:off x="5173693" y="3607971"/>
            <a:ext cx="1057139" cy="3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7" b="1">
                <a:solidFill>
                  <a:srgbClr val="1C1C1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stretches</a:t>
            </a:r>
          </a:p>
        </p:txBody>
      </p:sp>
      <p:sp>
        <p:nvSpPr>
          <p:cNvPr id="11" name="TextBox 11"/>
          <p:cNvSpPr txBox="1"/>
          <p:nvPr/>
        </p:nvSpPr>
        <p:spPr>
          <a:xfrm rot="-10800000">
            <a:off x="6400021" y="4572580"/>
            <a:ext cx="1057139" cy="345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  <a:spcBef>
                <a:spcPct val="0"/>
              </a:spcBef>
            </a:pPr>
            <a:r>
              <a:rPr lang="en-US" sz="2067" b="1">
                <a:solidFill>
                  <a:srgbClr val="1C1C1C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needs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6991" y="6515334"/>
            <a:ext cx="875407" cy="244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Abadi MT Condensed Light" panose="020B0306030101010103" pitchFamily="34" charset="77"/>
                <a:ea typeface="Roboto Condensed"/>
                <a:cs typeface="Roboto Condensed"/>
                <a:sym typeface="Roboto Condensed"/>
              </a:rPr>
              <a:t>Moore, 2020</a:t>
            </a:r>
          </a:p>
        </p:txBody>
      </p:sp>
    </p:spTree>
    <p:extLst>
      <p:ext uri="{BB962C8B-B14F-4D97-AF65-F5344CB8AC3E}">
        <p14:creationId xmlns:p14="http://schemas.microsoft.com/office/powerpoint/2010/main" val="7861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A61A-BE7F-85D3-ADE1-B6E5FF727A5E}"/>
              </a:ext>
            </a:extLst>
          </p:cNvPr>
          <p:cNvSpPr txBox="1"/>
          <p:nvPr/>
        </p:nvSpPr>
        <p:spPr>
          <a:xfrm>
            <a:off x="144251" y="0"/>
            <a:ext cx="994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Naughty dogs Script" pitchFamily="2" charset="0"/>
                <a:ea typeface="Naughty dogs Script" pitchFamily="2" charset="0"/>
              </a:rPr>
              <a:t>Identity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100A37-CBFD-170C-CE52-66D91537D18D}"/>
              </a:ext>
            </a:extLst>
          </p:cNvPr>
          <p:cNvSpPr/>
          <p:nvPr/>
        </p:nvSpPr>
        <p:spPr>
          <a:xfrm>
            <a:off x="-600640" y="3612197"/>
            <a:ext cx="3736178" cy="37361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B59FF0-B7E6-6D3C-1C13-1B9E32E29D59}"/>
              </a:ext>
            </a:extLst>
          </p:cNvPr>
          <p:cNvSpPr/>
          <p:nvPr/>
        </p:nvSpPr>
        <p:spPr>
          <a:xfrm>
            <a:off x="10704572" y="464304"/>
            <a:ext cx="1090384" cy="1090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C5002B-F525-10F7-CF49-45862E1B63FB}"/>
              </a:ext>
            </a:extLst>
          </p:cNvPr>
          <p:cNvSpPr/>
          <p:nvPr/>
        </p:nvSpPr>
        <p:spPr>
          <a:xfrm>
            <a:off x="8987493" y="-866785"/>
            <a:ext cx="1331089" cy="13310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CD287D-460B-B48A-DCD6-D7ECEE0ED691}"/>
              </a:ext>
            </a:extLst>
          </p:cNvPr>
          <p:cNvSpPr/>
          <p:nvPr/>
        </p:nvSpPr>
        <p:spPr>
          <a:xfrm>
            <a:off x="9819319" y="2100573"/>
            <a:ext cx="2860889" cy="286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7D7B8-5243-7122-7670-F1AFAE44FF01}"/>
              </a:ext>
            </a:extLst>
          </p:cNvPr>
          <p:cNvSpPr/>
          <p:nvPr/>
        </p:nvSpPr>
        <p:spPr>
          <a:xfrm>
            <a:off x="3513082" y="5517305"/>
            <a:ext cx="1752419" cy="1752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ook cover with cartoon characters&#10;&#10;Description automatically generated">
            <a:extLst>
              <a:ext uri="{FF2B5EF4-FFF2-40B4-BE49-F238E27FC236}">
                <a16:creationId xmlns:a16="http://schemas.microsoft.com/office/drawing/2014/main" id="{5457D68E-21E9-47A6-DD58-68CA7FBB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95" y="2456738"/>
            <a:ext cx="1803400" cy="2146300"/>
          </a:xfrm>
          <a:prstGeom prst="rect">
            <a:avLst/>
          </a:prstGeom>
        </p:spPr>
      </p:pic>
      <p:pic>
        <p:nvPicPr>
          <p:cNvPr id="11" name="Picture 10" descr="A cartoon of a child holding skateboards&#10;&#10;Description automatically generated">
            <a:extLst>
              <a:ext uri="{FF2B5EF4-FFF2-40B4-BE49-F238E27FC236}">
                <a16:creationId xmlns:a16="http://schemas.microsoft.com/office/drawing/2014/main" id="{93BB0133-2AE6-8576-D358-37794E877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10" y="4401784"/>
            <a:ext cx="2927345" cy="2382723"/>
          </a:xfrm>
          <a:prstGeom prst="rect">
            <a:avLst/>
          </a:prstGeom>
        </p:spPr>
      </p:pic>
      <p:pic>
        <p:nvPicPr>
          <p:cNvPr id="13" name="Picture 12" descr="A book cover with a puzzle&#10;&#10;Description automatically generated">
            <a:extLst>
              <a:ext uri="{FF2B5EF4-FFF2-40B4-BE49-F238E27FC236}">
                <a16:creationId xmlns:a16="http://schemas.microsoft.com/office/drawing/2014/main" id="{37E5E990-5268-1171-5995-1646B509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260" y="4665909"/>
            <a:ext cx="1694378" cy="2198657"/>
          </a:xfrm>
          <a:prstGeom prst="rect">
            <a:avLst/>
          </a:prstGeom>
        </p:spPr>
      </p:pic>
      <p:pic>
        <p:nvPicPr>
          <p:cNvPr id="15" name="Picture 14" descr="A white box with a cartoon of rocks&#10;&#10;Description automatically generated">
            <a:extLst>
              <a:ext uri="{FF2B5EF4-FFF2-40B4-BE49-F238E27FC236}">
                <a16:creationId xmlns:a16="http://schemas.microsoft.com/office/drawing/2014/main" id="{F3EDC78D-7332-252E-D17A-F67AAC72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803" y="182368"/>
            <a:ext cx="2175543" cy="2233816"/>
          </a:xfrm>
          <a:prstGeom prst="rect">
            <a:avLst/>
          </a:prstGeom>
        </p:spPr>
      </p:pic>
      <p:pic>
        <p:nvPicPr>
          <p:cNvPr id="17" name="Picture 16" descr="A cartoon of a person with blue hair&#10;&#10;Description automatically generated">
            <a:extLst>
              <a:ext uri="{FF2B5EF4-FFF2-40B4-BE49-F238E27FC236}">
                <a16:creationId xmlns:a16="http://schemas.microsoft.com/office/drawing/2014/main" id="{4EF22033-C2F2-6E3F-81C7-92B5A5E27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6871" y="3389239"/>
            <a:ext cx="2258777" cy="3332881"/>
          </a:xfrm>
          <a:prstGeom prst="rect">
            <a:avLst/>
          </a:prstGeom>
        </p:spPr>
      </p:pic>
      <p:pic>
        <p:nvPicPr>
          <p:cNvPr id="19" name="Picture 18" descr="A book cover with a cartoon character&#10;&#10;Description automatically generated">
            <a:extLst>
              <a:ext uri="{FF2B5EF4-FFF2-40B4-BE49-F238E27FC236}">
                <a16:creationId xmlns:a16="http://schemas.microsoft.com/office/drawing/2014/main" id="{3610B437-4885-3E4B-06ED-03C7C689D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3370" y="2261625"/>
            <a:ext cx="1907212" cy="2086523"/>
          </a:xfrm>
          <a:prstGeom prst="rect">
            <a:avLst/>
          </a:prstGeom>
        </p:spPr>
      </p:pic>
      <p:pic>
        <p:nvPicPr>
          <p:cNvPr id="21" name="Picture 20" descr="A book cover of a child&#10;&#10;Description automatically generated">
            <a:extLst>
              <a:ext uri="{FF2B5EF4-FFF2-40B4-BE49-F238E27FC236}">
                <a16:creationId xmlns:a16="http://schemas.microsoft.com/office/drawing/2014/main" id="{3377A506-43FF-62A9-D949-D94BFBAB17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054" y="204149"/>
            <a:ext cx="1784733" cy="2121849"/>
          </a:xfrm>
          <a:prstGeom prst="rect">
            <a:avLst/>
          </a:prstGeom>
        </p:spPr>
      </p:pic>
      <p:pic>
        <p:nvPicPr>
          <p:cNvPr id="23" name="Picture 22" descr="A cover of a book&#10;&#10;Description automatically generated">
            <a:extLst>
              <a:ext uri="{FF2B5EF4-FFF2-40B4-BE49-F238E27FC236}">
                <a16:creationId xmlns:a16="http://schemas.microsoft.com/office/drawing/2014/main" id="{4B4B08B9-6F5B-BCC0-A6FB-181AACE43A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9757" y="2511915"/>
            <a:ext cx="1602787" cy="2008089"/>
          </a:xfrm>
          <a:prstGeom prst="rect">
            <a:avLst/>
          </a:prstGeom>
        </p:spPr>
      </p:pic>
      <p:pic>
        <p:nvPicPr>
          <p:cNvPr id="25" name="Picture 24" descr="A cartoon of a child in a boat with balloons&#10;&#10;Description automatically generated">
            <a:extLst>
              <a:ext uri="{FF2B5EF4-FFF2-40B4-BE49-F238E27FC236}">
                <a16:creationId xmlns:a16="http://schemas.microsoft.com/office/drawing/2014/main" id="{72DD9994-E647-74A4-8772-543DDE8D52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9589" y="4209117"/>
            <a:ext cx="2079214" cy="2575390"/>
          </a:xfrm>
          <a:prstGeom prst="rect">
            <a:avLst/>
          </a:prstGeom>
        </p:spPr>
      </p:pic>
      <p:pic>
        <p:nvPicPr>
          <p:cNvPr id="27" name="Picture 26" descr="A poster with a person hugging a child&#10;&#10;Description automatically generated">
            <a:extLst>
              <a:ext uri="{FF2B5EF4-FFF2-40B4-BE49-F238E27FC236}">
                <a16:creationId xmlns:a16="http://schemas.microsoft.com/office/drawing/2014/main" id="{136C1F92-9F14-C744-E4C2-6684DDF7E1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090" y="1309136"/>
            <a:ext cx="2104600" cy="2698840"/>
          </a:xfrm>
          <a:prstGeom prst="rect">
            <a:avLst/>
          </a:prstGeom>
        </p:spPr>
      </p:pic>
      <p:pic>
        <p:nvPicPr>
          <p:cNvPr id="29" name="Picture 28" descr="A child with flowers on her head&#10;&#10;Description automatically generated">
            <a:extLst>
              <a:ext uri="{FF2B5EF4-FFF2-40B4-BE49-F238E27FC236}">
                <a16:creationId xmlns:a16="http://schemas.microsoft.com/office/drawing/2014/main" id="{C1AFAF83-7423-FA12-1B36-0C811B92D0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795" y="4299084"/>
            <a:ext cx="2457650" cy="1966120"/>
          </a:xfrm>
          <a:prstGeom prst="rect">
            <a:avLst/>
          </a:prstGeom>
        </p:spPr>
      </p:pic>
      <p:pic>
        <p:nvPicPr>
          <p:cNvPr id="31" name="Picture 30" descr="A book cover with a person and a child&#10;&#10;Description automatically generated">
            <a:extLst>
              <a:ext uri="{FF2B5EF4-FFF2-40B4-BE49-F238E27FC236}">
                <a16:creationId xmlns:a16="http://schemas.microsoft.com/office/drawing/2014/main" id="{D394E7D2-BDCE-325D-945B-835C051210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49092" y="234131"/>
            <a:ext cx="1901699" cy="1919307"/>
          </a:xfrm>
          <a:prstGeom prst="rect">
            <a:avLst/>
          </a:prstGeom>
        </p:spPr>
      </p:pic>
      <p:pic>
        <p:nvPicPr>
          <p:cNvPr id="33" name="Picture 32" descr="A book cover with a child&#10;&#10;Description automatically generated">
            <a:extLst>
              <a:ext uri="{FF2B5EF4-FFF2-40B4-BE49-F238E27FC236}">
                <a16:creationId xmlns:a16="http://schemas.microsoft.com/office/drawing/2014/main" id="{E474D2F8-6AB2-12F0-96E1-F009861538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39" y="1309136"/>
            <a:ext cx="2207156" cy="26783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37FEA3-CDC5-A277-6478-F669AB067F42}"/>
              </a:ext>
            </a:extLst>
          </p:cNvPr>
          <p:cNvSpPr txBox="1"/>
          <p:nvPr/>
        </p:nvSpPr>
        <p:spPr>
          <a:xfrm>
            <a:off x="0" y="853924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mrsmacskinders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5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A61A-BE7F-85D3-ADE1-B6E5FF727A5E}"/>
              </a:ext>
            </a:extLst>
          </p:cNvPr>
          <p:cNvSpPr txBox="1"/>
          <p:nvPr/>
        </p:nvSpPr>
        <p:spPr>
          <a:xfrm>
            <a:off x="144251" y="0"/>
            <a:ext cx="994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Naughty dogs Script" pitchFamily="2" charset="0"/>
                <a:ea typeface="Naughty dogs Script" pitchFamily="2" charset="0"/>
              </a:rPr>
              <a:t>Strengths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100A37-CBFD-170C-CE52-66D91537D18D}"/>
              </a:ext>
            </a:extLst>
          </p:cNvPr>
          <p:cNvSpPr/>
          <p:nvPr/>
        </p:nvSpPr>
        <p:spPr>
          <a:xfrm>
            <a:off x="-600640" y="3612197"/>
            <a:ext cx="3736178" cy="37361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B59FF0-B7E6-6D3C-1C13-1B9E32E29D59}"/>
              </a:ext>
            </a:extLst>
          </p:cNvPr>
          <p:cNvSpPr/>
          <p:nvPr/>
        </p:nvSpPr>
        <p:spPr>
          <a:xfrm>
            <a:off x="10704572" y="464304"/>
            <a:ext cx="1090384" cy="1090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C5002B-F525-10F7-CF49-45862E1B63FB}"/>
              </a:ext>
            </a:extLst>
          </p:cNvPr>
          <p:cNvSpPr/>
          <p:nvPr/>
        </p:nvSpPr>
        <p:spPr>
          <a:xfrm>
            <a:off x="8987493" y="-866785"/>
            <a:ext cx="1331089" cy="13310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CD287D-460B-B48A-DCD6-D7ECEE0ED691}"/>
              </a:ext>
            </a:extLst>
          </p:cNvPr>
          <p:cNvSpPr/>
          <p:nvPr/>
        </p:nvSpPr>
        <p:spPr>
          <a:xfrm>
            <a:off x="9819319" y="2100573"/>
            <a:ext cx="2860889" cy="286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7D7B8-5243-7122-7670-F1AFAE44FF01}"/>
              </a:ext>
            </a:extLst>
          </p:cNvPr>
          <p:cNvSpPr/>
          <p:nvPr/>
        </p:nvSpPr>
        <p:spPr>
          <a:xfrm>
            <a:off x="3513082" y="5517305"/>
            <a:ext cx="1752419" cy="1752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ook cover with cartoon characters jumping&#10;&#10;Description automatically generated">
            <a:extLst>
              <a:ext uri="{FF2B5EF4-FFF2-40B4-BE49-F238E27FC236}">
                <a16:creationId xmlns:a16="http://schemas.microsoft.com/office/drawing/2014/main" id="{093D2A85-D8F7-CE8C-29B8-825C7AA1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847" y="2615301"/>
            <a:ext cx="2346161" cy="2346161"/>
          </a:xfrm>
          <a:prstGeom prst="rect">
            <a:avLst/>
          </a:prstGeom>
        </p:spPr>
      </p:pic>
      <p:pic>
        <p:nvPicPr>
          <p:cNvPr id="14" name="Picture 13" descr="A cover of a book&#10;&#10;Description automatically generated">
            <a:extLst>
              <a:ext uri="{FF2B5EF4-FFF2-40B4-BE49-F238E27FC236}">
                <a16:creationId xmlns:a16="http://schemas.microsoft.com/office/drawing/2014/main" id="{E4576812-C7D3-C8C9-541A-10854F1B5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361" y="4174669"/>
            <a:ext cx="2031999" cy="2636761"/>
          </a:xfrm>
          <a:prstGeom prst="rect">
            <a:avLst/>
          </a:prstGeom>
        </p:spPr>
      </p:pic>
      <p:pic>
        <p:nvPicPr>
          <p:cNvPr id="18" name="Picture 17" descr="A cartoon of a child&#10;&#10;Description automatically generated">
            <a:extLst>
              <a:ext uri="{FF2B5EF4-FFF2-40B4-BE49-F238E27FC236}">
                <a16:creationId xmlns:a16="http://schemas.microsoft.com/office/drawing/2014/main" id="{D4964787-4597-3F63-20D2-A9B27A84C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031" y="252549"/>
            <a:ext cx="1649857" cy="2247930"/>
          </a:xfrm>
          <a:prstGeom prst="rect">
            <a:avLst/>
          </a:prstGeom>
        </p:spPr>
      </p:pic>
      <p:pic>
        <p:nvPicPr>
          <p:cNvPr id="22" name="Picture 21" descr="A cartoon of a child&#10;&#10;Description automatically generated">
            <a:extLst>
              <a:ext uri="{FF2B5EF4-FFF2-40B4-BE49-F238E27FC236}">
                <a16:creationId xmlns:a16="http://schemas.microsoft.com/office/drawing/2014/main" id="{B6E60107-0DC0-2CC7-0CE8-179798CDD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43" y="3879742"/>
            <a:ext cx="2053948" cy="2798504"/>
          </a:xfrm>
          <a:prstGeom prst="rect">
            <a:avLst/>
          </a:prstGeom>
        </p:spPr>
      </p:pic>
      <p:pic>
        <p:nvPicPr>
          <p:cNvPr id="30" name="Picture 29" descr="A book cover with a person holding flowers&#10;&#10;Description automatically generated">
            <a:extLst>
              <a:ext uri="{FF2B5EF4-FFF2-40B4-BE49-F238E27FC236}">
                <a16:creationId xmlns:a16="http://schemas.microsoft.com/office/drawing/2014/main" id="{2226D9F7-55A6-50AD-2B2B-9FB903128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852" y="170388"/>
            <a:ext cx="1628661" cy="2572812"/>
          </a:xfrm>
          <a:prstGeom prst="rect">
            <a:avLst/>
          </a:prstGeom>
        </p:spPr>
      </p:pic>
      <p:pic>
        <p:nvPicPr>
          <p:cNvPr id="34" name="Picture 33" descr="A cartoon of a child and a dog riding a car&#10;&#10;Description automatically generated">
            <a:extLst>
              <a:ext uri="{FF2B5EF4-FFF2-40B4-BE49-F238E27FC236}">
                <a16:creationId xmlns:a16="http://schemas.microsoft.com/office/drawing/2014/main" id="{7CA11D21-01BA-75E4-411F-E14DC381B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600" y="3325192"/>
            <a:ext cx="2447057" cy="2424811"/>
          </a:xfrm>
          <a:prstGeom prst="rect">
            <a:avLst/>
          </a:prstGeom>
        </p:spPr>
      </p:pic>
      <p:pic>
        <p:nvPicPr>
          <p:cNvPr id="38" name="Picture 37" descr="A book cover of a child walking with a cart full of objects&#10;&#10;Description automatically generated">
            <a:extLst>
              <a:ext uri="{FF2B5EF4-FFF2-40B4-BE49-F238E27FC236}">
                <a16:creationId xmlns:a16="http://schemas.microsoft.com/office/drawing/2014/main" id="{45AAB8A4-A27F-888E-813A-B470F52A0C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7257" y="328095"/>
            <a:ext cx="2860889" cy="2860889"/>
          </a:xfrm>
          <a:prstGeom prst="rect">
            <a:avLst/>
          </a:prstGeom>
        </p:spPr>
      </p:pic>
      <p:pic>
        <p:nvPicPr>
          <p:cNvPr id="42" name="Picture 41" descr="A book cover with a cartoon of a child&#10;&#10;Description automatically generated">
            <a:extLst>
              <a:ext uri="{FF2B5EF4-FFF2-40B4-BE49-F238E27FC236}">
                <a16:creationId xmlns:a16="http://schemas.microsoft.com/office/drawing/2014/main" id="{F8501A11-634C-3524-9940-3ACF08FE1F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2818" y="2025496"/>
            <a:ext cx="2032000" cy="2032000"/>
          </a:xfrm>
          <a:prstGeom prst="rect">
            <a:avLst/>
          </a:prstGeom>
        </p:spPr>
      </p:pic>
      <p:pic>
        <p:nvPicPr>
          <p:cNvPr id="44" name="Picture 43" descr="A book cover with a child and a child and a dog&#10;&#10;Description automatically generated">
            <a:extLst>
              <a:ext uri="{FF2B5EF4-FFF2-40B4-BE49-F238E27FC236}">
                <a16:creationId xmlns:a16="http://schemas.microsoft.com/office/drawing/2014/main" id="{6E079E56-7600-1129-2756-9E7B687A28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710" y="1009496"/>
            <a:ext cx="1739900" cy="2032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9AF877E-0FFD-992B-4D87-176251B702ED}"/>
              </a:ext>
            </a:extLst>
          </p:cNvPr>
          <p:cNvSpPr txBox="1"/>
          <p:nvPr/>
        </p:nvSpPr>
        <p:spPr>
          <a:xfrm>
            <a:off x="8747924" y="5750004"/>
            <a:ext cx="994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Naughty dogs Script" pitchFamily="2" charset="0"/>
                <a:ea typeface="Naughty dogs Script" pitchFamily="2" charset="0"/>
              </a:rPr>
              <a:t>Interests</a:t>
            </a:r>
          </a:p>
        </p:txBody>
      </p:sp>
      <p:pic>
        <p:nvPicPr>
          <p:cNvPr id="36" name="Picture 35" descr="A group of marshmallows in front of a chalkboard&#10;&#10;Description automatically generated">
            <a:extLst>
              <a:ext uri="{FF2B5EF4-FFF2-40B4-BE49-F238E27FC236}">
                <a16:creationId xmlns:a16="http://schemas.microsoft.com/office/drawing/2014/main" id="{B8CC31AD-AE1A-09A1-48B6-BB60C63CE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8276" y="3349910"/>
            <a:ext cx="2311399" cy="22391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18B7A2-8B48-542A-1DE9-9D1E453E00AD}"/>
              </a:ext>
            </a:extLst>
          </p:cNvPr>
          <p:cNvSpPr txBox="1"/>
          <p:nvPr/>
        </p:nvSpPr>
        <p:spPr>
          <a:xfrm>
            <a:off x="5289881" y="6420785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mrsmacskinders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22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A61A-BE7F-85D3-ADE1-B6E5FF727A5E}"/>
              </a:ext>
            </a:extLst>
          </p:cNvPr>
          <p:cNvSpPr txBox="1"/>
          <p:nvPr/>
        </p:nvSpPr>
        <p:spPr>
          <a:xfrm>
            <a:off x="144251" y="0"/>
            <a:ext cx="994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Naughty dogs Script" pitchFamily="2" charset="0"/>
                <a:ea typeface="Naughty dogs Script" pitchFamily="2" charset="0"/>
              </a:rPr>
              <a:t>Needs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100A37-CBFD-170C-CE52-66D91537D18D}"/>
              </a:ext>
            </a:extLst>
          </p:cNvPr>
          <p:cNvSpPr/>
          <p:nvPr/>
        </p:nvSpPr>
        <p:spPr>
          <a:xfrm>
            <a:off x="-600640" y="3612197"/>
            <a:ext cx="3736178" cy="37361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B59FF0-B7E6-6D3C-1C13-1B9E32E29D59}"/>
              </a:ext>
            </a:extLst>
          </p:cNvPr>
          <p:cNvSpPr/>
          <p:nvPr/>
        </p:nvSpPr>
        <p:spPr>
          <a:xfrm>
            <a:off x="10704572" y="464304"/>
            <a:ext cx="1090384" cy="1090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C5002B-F525-10F7-CF49-45862E1B63FB}"/>
              </a:ext>
            </a:extLst>
          </p:cNvPr>
          <p:cNvSpPr/>
          <p:nvPr/>
        </p:nvSpPr>
        <p:spPr>
          <a:xfrm>
            <a:off x="8987493" y="-866785"/>
            <a:ext cx="1331089" cy="13310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CD287D-460B-B48A-DCD6-D7ECEE0ED691}"/>
              </a:ext>
            </a:extLst>
          </p:cNvPr>
          <p:cNvSpPr/>
          <p:nvPr/>
        </p:nvSpPr>
        <p:spPr>
          <a:xfrm>
            <a:off x="9819319" y="2100573"/>
            <a:ext cx="2860889" cy="286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7D7B8-5243-7122-7670-F1AFAE44FF01}"/>
              </a:ext>
            </a:extLst>
          </p:cNvPr>
          <p:cNvSpPr/>
          <p:nvPr/>
        </p:nvSpPr>
        <p:spPr>
          <a:xfrm>
            <a:off x="3513082" y="5517305"/>
            <a:ext cx="1752419" cy="1752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cartoon characters&#10;&#10;Description automatically generated">
            <a:extLst>
              <a:ext uri="{FF2B5EF4-FFF2-40B4-BE49-F238E27FC236}">
                <a16:creationId xmlns:a16="http://schemas.microsoft.com/office/drawing/2014/main" id="{3C177F44-9890-9BDB-9D79-A543EA7C6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25" y="3051706"/>
            <a:ext cx="2830472" cy="3538090"/>
          </a:xfrm>
          <a:prstGeom prst="rect">
            <a:avLst/>
          </a:prstGeom>
        </p:spPr>
      </p:pic>
      <p:pic>
        <p:nvPicPr>
          <p:cNvPr id="14" name="Picture 13" descr="A book cover of a superhero&#10;&#10;Description automatically generated">
            <a:extLst>
              <a:ext uri="{FF2B5EF4-FFF2-40B4-BE49-F238E27FC236}">
                <a16:creationId xmlns:a16="http://schemas.microsoft.com/office/drawing/2014/main" id="{906BB491-16A7-1AB4-7808-DCE633E0E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23" y="453644"/>
            <a:ext cx="1884174" cy="2301281"/>
          </a:xfrm>
          <a:prstGeom prst="rect">
            <a:avLst/>
          </a:prstGeom>
        </p:spPr>
      </p:pic>
      <p:pic>
        <p:nvPicPr>
          <p:cNvPr id="18" name="Picture 17" descr="A poster of a comic book cover&#10;&#10;Description automatically generated">
            <a:extLst>
              <a:ext uri="{FF2B5EF4-FFF2-40B4-BE49-F238E27FC236}">
                <a16:creationId xmlns:a16="http://schemas.microsoft.com/office/drawing/2014/main" id="{1F836B5F-D349-957A-D030-F51F5B042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4076" y="3658447"/>
            <a:ext cx="2374155" cy="3038918"/>
          </a:xfrm>
          <a:prstGeom prst="rect">
            <a:avLst/>
          </a:prstGeom>
        </p:spPr>
      </p:pic>
      <p:pic>
        <p:nvPicPr>
          <p:cNvPr id="22" name="Picture 21" descr="A cartoon of a group of people in clothing&#10;&#10;Description automatically generated">
            <a:extLst>
              <a:ext uri="{FF2B5EF4-FFF2-40B4-BE49-F238E27FC236}">
                <a16:creationId xmlns:a16="http://schemas.microsoft.com/office/drawing/2014/main" id="{3D585F42-6952-DB29-EF20-70FDB4586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927" y="3662888"/>
            <a:ext cx="2374155" cy="3038918"/>
          </a:xfrm>
          <a:prstGeom prst="rect">
            <a:avLst/>
          </a:prstGeom>
        </p:spPr>
      </p:pic>
      <p:pic>
        <p:nvPicPr>
          <p:cNvPr id="26" name="Picture 25" descr="A book cover with cartoon characters&#10;&#10;Description automatically generated">
            <a:extLst>
              <a:ext uri="{FF2B5EF4-FFF2-40B4-BE49-F238E27FC236}">
                <a16:creationId xmlns:a16="http://schemas.microsoft.com/office/drawing/2014/main" id="{597E9A84-DF02-44C5-252D-8C6DD4C2D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1333" y="332169"/>
            <a:ext cx="3323204" cy="3198584"/>
          </a:xfrm>
          <a:prstGeom prst="rect">
            <a:avLst/>
          </a:prstGeom>
        </p:spPr>
      </p:pic>
      <p:pic>
        <p:nvPicPr>
          <p:cNvPr id="30" name="Picture 29" descr="A book cover with a drawing of a child&#10;&#10;Description automatically generated">
            <a:extLst>
              <a:ext uri="{FF2B5EF4-FFF2-40B4-BE49-F238E27FC236}">
                <a16:creationId xmlns:a16="http://schemas.microsoft.com/office/drawing/2014/main" id="{33639374-A7CF-1E95-2564-60D807CC0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49" y="1084573"/>
            <a:ext cx="3736178" cy="3736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1A96D6-C5CD-973F-80B5-B377DFD1C60F}"/>
              </a:ext>
            </a:extLst>
          </p:cNvPr>
          <p:cNvSpPr txBox="1"/>
          <p:nvPr/>
        </p:nvSpPr>
        <p:spPr>
          <a:xfrm>
            <a:off x="0" y="6268224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mrsmacskinders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A61A-BE7F-85D3-ADE1-B6E5FF727A5E}"/>
              </a:ext>
            </a:extLst>
          </p:cNvPr>
          <p:cNvSpPr txBox="1"/>
          <p:nvPr/>
        </p:nvSpPr>
        <p:spPr>
          <a:xfrm>
            <a:off x="144251" y="0"/>
            <a:ext cx="994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Naughty dogs Script" pitchFamily="2" charset="0"/>
                <a:ea typeface="Naughty dogs Script" pitchFamily="2" charset="0"/>
              </a:rPr>
              <a:t>Stretches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100A37-CBFD-170C-CE52-66D91537D18D}"/>
              </a:ext>
            </a:extLst>
          </p:cNvPr>
          <p:cNvSpPr/>
          <p:nvPr/>
        </p:nvSpPr>
        <p:spPr>
          <a:xfrm>
            <a:off x="-600640" y="3612197"/>
            <a:ext cx="3736178" cy="37361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B59FF0-B7E6-6D3C-1C13-1B9E32E29D59}"/>
              </a:ext>
            </a:extLst>
          </p:cNvPr>
          <p:cNvSpPr/>
          <p:nvPr/>
        </p:nvSpPr>
        <p:spPr>
          <a:xfrm>
            <a:off x="10704572" y="464304"/>
            <a:ext cx="1090384" cy="1090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C5002B-F525-10F7-CF49-45862E1B63FB}"/>
              </a:ext>
            </a:extLst>
          </p:cNvPr>
          <p:cNvSpPr/>
          <p:nvPr/>
        </p:nvSpPr>
        <p:spPr>
          <a:xfrm>
            <a:off x="8987493" y="-866785"/>
            <a:ext cx="1331089" cy="133108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CD287D-460B-B48A-DCD6-D7ECEE0ED691}"/>
              </a:ext>
            </a:extLst>
          </p:cNvPr>
          <p:cNvSpPr/>
          <p:nvPr/>
        </p:nvSpPr>
        <p:spPr>
          <a:xfrm>
            <a:off x="9819319" y="2100573"/>
            <a:ext cx="2860889" cy="28608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17D7B8-5243-7122-7670-F1AFAE44FF01}"/>
              </a:ext>
            </a:extLst>
          </p:cNvPr>
          <p:cNvSpPr/>
          <p:nvPr/>
        </p:nvSpPr>
        <p:spPr>
          <a:xfrm>
            <a:off x="3513082" y="5517305"/>
            <a:ext cx="1752419" cy="17524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over of a book&#10;&#10;Description automatically generated">
            <a:extLst>
              <a:ext uri="{FF2B5EF4-FFF2-40B4-BE49-F238E27FC236}">
                <a16:creationId xmlns:a16="http://schemas.microsoft.com/office/drawing/2014/main" id="{53B2AFA6-D686-2DED-B0C3-18293A83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30" y="302180"/>
            <a:ext cx="2898565" cy="3385185"/>
          </a:xfrm>
          <a:prstGeom prst="rect">
            <a:avLst/>
          </a:prstGeom>
        </p:spPr>
      </p:pic>
      <p:pic>
        <p:nvPicPr>
          <p:cNvPr id="17" name="Picture 16" descr="A cover of a book&#10;&#10;Description automatically generated">
            <a:extLst>
              <a:ext uri="{FF2B5EF4-FFF2-40B4-BE49-F238E27FC236}">
                <a16:creationId xmlns:a16="http://schemas.microsoft.com/office/drawing/2014/main" id="{DF958F26-805B-4405-43D6-BE4B3948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01" y="3848970"/>
            <a:ext cx="2441679" cy="2851596"/>
          </a:xfrm>
          <a:prstGeom prst="rect">
            <a:avLst/>
          </a:prstGeom>
        </p:spPr>
      </p:pic>
      <p:pic>
        <p:nvPicPr>
          <p:cNvPr id="20" name="Picture 19" descr="A book cover with a giraffe&#10;&#10;Description automatically generated">
            <a:extLst>
              <a:ext uri="{FF2B5EF4-FFF2-40B4-BE49-F238E27FC236}">
                <a16:creationId xmlns:a16="http://schemas.microsoft.com/office/drawing/2014/main" id="{FABCEF03-365D-A662-3806-016B40C9F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491" y="3848969"/>
            <a:ext cx="2396091" cy="2949035"/>
          </a:xfrm>
          <a:prstGeom prst="rect">
            <a:avLst/>
          </a:prstGeom>
        </p:spPr>
      </p:pic>
      <p:pic>
        <p:nvPicPr>
          <p:cNvPr id="23" name="Picture 22" descr="A cartoon of a child and a cartoon character&#10;&#10;Description automatically generated">
            <a:extLst>
              <a:ext uri="{FF2B5EF4-FFF2-40B4-BE49-F238E27FC236}">
                <a16:creationId xmlns:a16="http://schemas.microsoft.com/office/drawing/2014/main" id="{68DC6586-FA5E-185A-BB73-0F7F99FFF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393699"/>
            <a:ext cx="3230981" cy="3210787"/>
          </a:xfrm>
          <a:prstGeom prst="rect">
            <a:avLst/>
          </a:prstGeom>
        </p:spPr>
      </p:pic>
      <p:pic>
        <p:nvPicPr>
          <p:cNvPr id="25" name="Picture 24" descr="A book cover with a cartoon character&#10;&#10;Description automatically generated">
            <a:extLst>
              <a:ext uri="{FF2B5EF4-FFF2-40B4-BE49-F238E27FC236}">
                <a16:creationId xmlns:a16="http://schemas.microsoft.com/office/drawing/2014/main" id="{48F1447A-C127-4DD4-7000-904D9942A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02" y="911707"/>
            <a:ext cx="3385185" cy="3385185"/>
          </a:xfrm>
          <a:prstGeom prst="rect">
            <a:avLst/>
          </a:prstGeom>
        </p:spPr>
      </p:pic>
      <p:pic>
        <p:nvPicPr>
          <p:cNvPr id="12" name="Picture 11" descr="A book cover with a cartoon character&#10;&#10;Description automatically generated">
            <a:extLst>
              <a:ext uri="{FF2B5EF4-FFF2-40B4-BE49-F238E27FC236}">
                <a16:creationId xmlns:a16="http://schemas.microsoft.com/office/drawing/2014/main" id="{783A8474-46C9-8545-EFE1-1E6B1AC97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13" y="4253700"/>
            <a:ext cx="2323849" cy="2582054"/>
          </a:xfrm>
          <a:prstGeom prst="rect">
            <a:avLst/>
          </a:prstGeom>
        </p:spPr>
      </p:pic>
      <p:pic>
        <p:nvPicPr>
          <p:cNvPr id="9" name="Picture 8" descr="A book cover of a person in a wheelchair&#10;&#10;Description automatically generated">
            <a:extLst>
              <a:ext uri="{FF2B5EF4-FFF2-40B4-BE49-F238E27FC236}">
                <a16:creationId xmlns:a16="http://schemas.microsoft.com/office/drawing/2014/main" id="{4DC7CF5A-3994-F110-5D29-DA7C40ED5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9257" y="3945462"/>
            <a:ext cx="2819668" cy="2819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96C0C-E60A-C9E5-D849-EF37C17610E1}"/>
              </a:ext>
            </a:extLst>
          </p:cNvPr>
          <p:cNvSpPr txBox="1"/>
          <p:nvPr/>
        </p:nvSpPr>
        <p:spPr>
          <a:xfrm>
            <a:off x="10318582" y="-34437"/>
            <a:ext cx="190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mrsmacskinders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1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1F89D5-D2DA-0091-6EE3-8FC23D78F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90" y="2090057"/>
            <a:ext cx="5466169" cy="364866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FFBB700-CA6C-0002-61C5-BCFFD573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677646"/>
            <a:ext cx="7886700" cy="883262"/>
          </a:xfrm>
        </p:spPr>
        <p:txBody>
          <a:bodyPr/>
          <a:lstStyle/>
          <a:p>
            <a:pPr algn="ctr"/>
            <a:r>
              <a:rPr lang="en-US" b="1" dirty="0"/>
              <a:t>The SEED PACKET</a:t>
            </a:r>
          </a:p>
        </p:txBody>
      </p:sp>
      <p:pic>
        <p:nvPicPr>
          <p:cNvPr id="11" name="Picture 10" descr="A close-up of a packet&#10;&#10;Description automatically generated">
            <a:extLst>
              <a:ext uri="{FF2B5EF4-FFF2-40B4-BE49-F238E27FC236}">
                <a16:creationId xmlns:a16="http://schemas.microsoft.com/office/drawing/2014/main" id="{AF64D137-0976-8418-4E00-1A09DB75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28" y="2090057"/>
            <a:ext cx="5472999" cy="3648666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49CC5E4-7FFB-0A0B-BEE2-B4D674E5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328" y="6436852"/>
            <a:ext cx="4114800" cy="365125"/>
          </a:xfrm>
        </p:spPr>
        <p:txBody>
          <a:bodyPr/>
          <a:lstStyle/>
          <a:p>
            <a:pPr algn="l"/>
            <a:r>
              <a:rPr lang="en-CA" dirty="0"/>
              <a:t>Moore,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105B13-6CF9-3024-02EA-A808FC98E575}"/>
              </a:ext>
            </a:extLst>
          </p:cNvPr>
          <p:cNvSpPr txBox="1">
            <a:spLocks/>
          </p:cNvSpPr>
          <p:nvPr/>
        </p:nvSpPr>
        <p:spPr>
          <a:xfrm>
            <a:off x="7838874" y="64368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419828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02AC5371-D331-F382-4741-4DEC1E8F21AA}"/>
              </a:ext>
            </a:extLst>
          </p:cNvPr>
          <p:cNvSpPr/>
          <p:nvPr/>
        </p:nvSpPr>
        <p:spPr>
          <a:xfrm>
            <a:off x="1264543" y="189313"/>
            <a:ext cx="3959335" cy="695960"/>
          </a:xfrm>
          <a:custGeom>
            <a:avLst/>
            <a:gdLst>
              <a:gd name="connsiteX0" fmla="*/ 0 w 3959335"/>
              <a:gd name="connsiteY0" fmla="*/ 695960 h 695960"/>
              <a:gd name="connsiteX1" fmla="*/ 261806 w 3959335"/>
              <a:gd name="connsiteY1" fmla="*/ 347980 h 695960"/>
              <a:gd name="connsiteX2" fmla="*/ 523612 w 3959335"/>
              <a:gd name="connsiteY2" fmla="*/ 0 h 695960"/>
              <a:gd name="connsiteX3" fmla="*/ 1018671 w 3959335"/>
              <a:gd name="connsiteY3" fmla="*/ 0 h 695960"/>
              <a:gd name="connsiteX4" fmla="*/ 1659335 w 3959335"/>
              <a:gd name="connsiteY4" fmla="*/ 0 h 695960"/>
              <a:gd name="connsiteX5" fmla="*/ 2241757 w 3959335"/>
              <a:gd name="connsiteY5" fmla="*/ 0 h 695960"/>
              <a:gd name="connsiteX6" fmla="*/ 2765937 w 3959335"/>
              <a:gd name="connsiteY6" fmla="*/ 0 h 695960"/>
              <a:gd name="connsiteX7" fmla="*/ 3435723 w 3959335"/>
              <a:gd name="connsiteY7" fmla="*/ 0 h 695960"/>
              <a:gd name="connsiteX8" fmla="*/ 3681821 w 3959335"/>
              <a:gd name="connsiteY8" fmla="*/ 327101 h 695960"/>
              <a:gd name="connsiteX9" fmla="*/ 3959335 w 3959335"/>
              <a:gd name="connsiteY9" fmla="*/ 695960 h 695960"/>
              <a:gd name="connsiteX10" fmla="*/ 3259852 w 3959335"/>
              <a:gd name="connsiteY10" fmla="*/ 695960 h 695960"/>
              <a:gd name="connsiteX11" fmla="*/ 2718743 w 3959335"/>
              <a:gd name="connsiteY11" fmla="*/ 695960 h 695960"/>
              <a:gd name="connsiteX12" fmla="*/ 2098448 w 3959335"/>
              <a:gd name="connsiteY12" fmla="*/ 695960 h 695960"/>
              <a:gd name="connsiteX13" fmla="*/ 1359372 w 3959335"/>
              <a:gd name="connsiteY13" fmla="*/ 695960 h 695960"/>
              <a:gd name="connsiteX14" fmla="*/ 699483 w 3959335"/>
              <a:gd name="connsiteY14" fmla="*/ 695960 h 695960"/>
              <a:gd name="connsiteX15" fmla="*/ 0 w 3959335"/>
              <a:gd name="connsiteY15" fmla="*/ 695960 h 69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59335" h="695960" fill="none" extrusionOk="0">
                <a:moveTo>
                  <a:pt x="0" y="695960"/>
                </a:moveTo>
                <a:cubicBezTo>
                  <a:pt x="73121" y="634937"/>
                  <a:pt x="192636" y="415684"/>
                  <a:pt x="261806" y="347980"/>
                </a:cubicBezTo>
                <a:cubicBezTo>
                  <a:pt x="330976" y="280276"/>
                  <a:pt x="437210" y="112622"/>
                  <a:pt x="523612" y="0"/>
                </a:cubicBezTo>
                <a:cubicBezTo>
                  <a:pt x="766299" y="-24036"/>
                  <a:pt x="831455" y="-4575"/>
                  <a:pt x="1018671" y="0"/>
                </a:cubicBezTo>
                <a:cubicBezTo>
                  <a:pt x="1205887" y="4575"/>
                  <a:pt x="1360212" y="-7686"/>
                  <a:pt x="1659335" y="0"/>
                </a:cubicBezTo>
                <a:cubicBezTo>
                  <a:pt x="1958458" y="7686"/>
                  <a:pt x="1996613" y="-18834"/>
                  <a:pt x="2241757" y="0"/>
                </a:cubicBezTo>
                <a:cubicBezTo>
                  <a:pt x="2486901" y="18834"/>
                  <a:pt x="2597786" y="20146"/>
                  <a:pt x="2765937" y="0"/>
                </a:cubicBezTo>
                <a:cubicBezTo>
                  <a:pt x="2934088" y="-20146"/>
                  <a:pt x="3148752" y="27648"/>
                  <a:pt x="3435723" y="0"/>
                </a:cubicBezTo>
                <a:cubicBezTo>
                  <a:pt x="3478228" y="90480"/>
                  <a:pt x="3577024" y="203245"/>
                  <a:pt x="3681821" y="327101"/>
                </a:cubicBezTo>
                <a:cubicBezTo>
                  <a:pt x="3786617" y="450957"/>
                  <a:pt x="3869208" y="567866"/>
                  <a:pt x="3959335" y="695960"/>
                </a:cubicBezTo>
                <a:cubicBezTo>
                  <a:pt x="3692382" y="709892"/>
                  <a:pt x="3484951" y="689826"/>
                  <a:pt x="3259852" y="695960"/>
                </a:cubicBezTo>
                <a:cubicBezTo>
                  <a:pt x="3034753" y="702094"/>
                  <a:pt x="2855289" y="708939"/>
                  <a:pt x="2718743" y="695960"/>
                </a:cubicBezTo>
                <a:cubicBezTo>
                  <a:pt x="2582197" y="682981"/>
                  <a:pt x="2378372" y="701942"/>
                  <a:pt x="2098448" y="695960"/>
                </a:cubicBezTo>
                <a:cubicBezTo>
                  <a:pt x="1818524" y="689978"/>
                  <a:pt x="1646515" y="726657"/>
                  <a:pt x="1359372" y="695960"/>
                </a:cubicBezTo>
                <a:cubicBezTo>
                  <a:pt x="1072229" y="665263"/>
                  <a:pt x="853771" y="709175"/>
                  <a:pt x="699483" y="695960"/>
                </a:cubicBezTo>
                <a:cubicBezTo>
                  <a:pt x="545195" y="682745"/>
                  <a:pt x="336506" y="696708"/>
                  <a:pt x="0" y="695960"/>
                </a:cubicBezTo>
                <a:close/>
              </a:path>
              <a:path w="3959335" h="695960" stroke="0" extrusionOk="0">
                <a:moveTo>
                  <a:pt x="0" y="695960"/>
                </a:moveTo>
                <a:cubicBezTo>
                  <a:pt x="119060" y="540486"/>
                  <a:pt x="164055" y="470778"/>
                  <a:pt x="256570" y="354940"/>
                </a:cubicBezTo>
                <a:cubicBezTo>
                  <a:pt x="349084" y="239102"/>
                  <a:pt x="455352" y="107706"/>
                  <a:pt x="523612" y="0"/>
                </a:cubicBezTo>
                <a:cubicBezTo>
                  <a:pt x="684752" y="-14215"/>
                  <a:pt x="946909" y="-12990"/>
                  <a:pt x="1164276" y="0"/>
                </a:cubicBezTo>
                <a:cubicBezTo>
                  <a:pt x="1381643" y="12990"/>
                  <a:pt x="1612800" y="11426"/>
                  <a:pt x="1746699" y="0"/>
                </a:cubicBezTo>
                <a:cubicBezTo>
                  <a:pt x="1880598" y="-11426"/>
                  <a:pt x="2090141" y="-11837"/>
                  <a:pt x="2270879" y="0"/>
                </a:cubicBezTo>
                <a:cubicBezTo>
                  <a:pt x="2451617" y="11837"/>
                  <a:pt x="2612192" y="7228"/>
                  <a:pt x="2795059" y="0"/>
                </a:cubicBezTo>
                <a:cubicBezTo>
                  <a:pt x="2977926" y="-7228"/>
                  <a:pt x="3205396" y="-18067"/>
                  <a:pt x="3435723" y="0"/>
                </a:cubicBezTo>
                <a:cubicBezTo>
                  <a:pt x="3476878" y="84978"/>
                  <a:pt x="3561099" y="198084"/>
                  <a:pt x="3697529" y="347980"/>
                </a:cubicBezTo>
                <a:cubicBezTo>
                  <a:pt x="3833959" y="497876"/>
                  <a:pt x="3873998" y="551119"/>
                  <a:pt x="3959335" y="695960"/>
                </a:cubicBezTo>
                <a:cubicBezTo>
                  <a:pt x="3686151" y="685370"/>
                  <a:pt x="3485519" y="725184"/>
                  <a:pt x="3299446" y="695960"/>
                </a:cubicBezTo>
                <a:cubicBezTo>
                  <a:pt x="3113373" y="666736"/>
                  <a:pt x="2930929" y="719535"/>
                  <a:pt x="2679150" y="695960"/>
                </a:cubicBezTo>
                <a:cubicBezTo>
                  <a:pt x="2427371" y="672385"/>
                  <a:pt x="2201133" y="705099"/>
                  <a:pt x="1979668" y="695960"/>
                </a:cubicBezTo>
                <a:cubicBezTo>
                  <a:pt x="1758203" y="686821"/>
                  <a:pt x="1633103" y="667277"/>
                  <a:pt x="1359372" y="695960"/>
                </a:cubicBezTo>
                <a:cubicBezTo>
                  <a:pt x="1085641" y="724643"/>
                  <a:pt x="935114" y="679458"/>
                  <a:pt x="620296" y="695960"/>
                </a:cubicBezTo>
                <a:cubicBezTo>
                  <a:pt x="305478" y="712462"/>
                  <a:pt x="191095" y="692793"/>
                  <a:pt x="0" y="69596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>
                      <a:gd name="adj" fmla="val 7523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397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B0A5D-C65D-3BE5-0F5D-54DB490F225F}"/>
              </a:ext>
            </a:extLst>
          </p:cNvPr>
          <p:cNvSpPr/>
          <p:nvPr/>
        </p:nvSpPr>
        <p:spPr>
          <a:xfrm>
            <a:off x="5237229" y="885273"/>
            <a:ext cx="3920167" cy="5372654"/>
          </a:xfrm>
          <a:custGeom>
            <a:avLst/>
            <a:gdLst>
              <a:gd name="connsiteX0" fmla="*/ 0 w 3920167"/>
              <a:gd name="connsiteY0" fmla="*/ 0 h 5372654"/>
              <a:gd name="connsiteX1" fmla="*/ 614159 w 3920167"/>
              <a:gd name="connsiteY1" fmla="*/ 0 h 5372654"/>
              <a:gd name="connsiteX2" fmla="*/ 1149916 w 3920167"/>
              <a:gd name="connsiteY2" fmla="*/ 0 h 5372654"/>
              <a:gd name="connsiteX3" fmla="*/ 1881680 w 3920167"/>
              <a:gd name="connsiteY3" fmla="*/ 0 h 5372654"/>
              <a:gd name="connsiteX4" fmla="*/ 2495840 w 3920167"/>
              <a:gd name="connsiteY4" fmla="*/ 0 h 5372654"/>
              <a:gd name="connsiteX5" fmla="*/ 3109999 w 3920167"/>
              <a:gd name="connsiteY5" fmla="*/ 0 h 5372654"/>
              <a:gd name="connsiteX6" fmla="*/ 3920167 w 3920167"/>
              <a:gd name="connsiteY6" fmla="*/ 0 h 5372654"/>
              <a:gd name="connsiteX7" fmla="*/ 3920167 w 3920167"/>
              <a:gd name="connsiteY7" fmla="*/ 564129 h 5372654"/>
              <a:gd name="connsiteX8" fmla="*/ 3920167 w 3920167"/>
              <a:gd name="connsiteY8" fmla="*/ 1235710 h 5372654"/>
              <a:gd name="connsiteX9" fmla="*/ 3920167 w 3920167"/>
              <a:gd name="connsiteY9" fmla="*/ 1799839 h 5372654"/>
              <a:gd name="connsiteX10" fmla="*/ 3920167 w 3920167"/>
              <a:gd name="connsiteY10" fmla="*/ 2363968 h 5372654"/>
              <a:gd name="connsiteX11" fmla="*/ 3920167 w 3920167"/>
              <a:gd name="connsiteY11" fmla="*/ 3035550 h 5372654"/>
              <a:gd name="connsiteX12" fmla="*/ 3920167 w 3920167"/>
              <a:gd name="connsiteY12" fmla="*/ 3760858 h 5372654"/>
              <a:gd name="connsiteX13" fmla="*/ 3920167 w 3920167"/>
              <a:gd name="connsiteY13" fmla="*/ 4271260 h 5372654"/>
              <a:gd name="connsiteX14" fmla="*/ 3920167 w 3920167"/>
              <a:gd name="connsiteY14" fmla="*/ 5372654 h 5372654"/>
              <a:gd name="connsiteX15" fmla="*/ 3266806 w 3920167"/>
              <a:gd name="connsiteY15" fmla="*/ 5372654 h 5372654"/>
              <a:gd name="connsiteX16" fmla="*/ 2613445 w 3920167"/>
              <a:gd name="connsiteY16" fmla="*/ 5372654 h 5372654"/>
              <a:gd name="connsiteX17" fmla="*/ 1881680 w 3920167"/>
              <a:gd name="connsiteY17" fmla="*/ 5372654 h 5372654"/>
              <a:gd name="connsiteX18" fmla="*/ 1228319 w 3920167"/>
              <a:gd name="connsiteY18" fmla="*/ 5372654 h 5372654"/>
              <a:gd name="connsiteX19" fmla="*/ 692563 w 3920167"/>
              <a:gd name="connsiteY19" fmla="*/ 5372654 h 5372654"/>
              <a:gd name="connsiteX20" fmla="*/ 0 w 3920167"/>
              <a:gd name="connsiteY20" fmla="*/ 5372654 h 5372654"/>
              <a:gd name="connsiteX21" fmla="*/ 0 w 3920167"/>
              <a:gd name="connsiteY21" fmla="*/ 4593619 h 5372654"/>
              <a:gd name="connsiteX22" fmla="*/ 0 w 3920167"/>
              <a:gd name="connsiteY22" fmla="*/ 3814584 h 5372654"/>
              <a:gd name="connsiteX23" fmla="*/ 0 w 3920167"/>
              <a:gd name="connsiteY23" fmla="*/ 3143003 h 5372654"/>
              <a:gd name="connsiteX24" fmla="*/ 0 w 3920167"/>
              <a:gd name="connsiteY24" fmla="*/ 2525147 h 5372654"/>
              <a:gd name="connsiteX25" fmla="*/ 0 w 3920167"/>
              <a:gd name="connsiteY25" fmla="*/ 2014745 h 5372654"/>
              <a:gd name="connsiteX26" fmla="*/ 0 w 3920167"/>
              <a:gd name="connsiteY26" fmla="*/ 1504343 h 5372654"/>
              <a:gd name="connsiteX27" fmla="*/ 0 w 3920167"/>
              <a:gd name="connsiteY27" fmla="*/ 779035 h 5372654"/>
              <a:gd name="connsiteX28" fmla="*/ 0 w 3920167"/>
              <a:gd name="connsiteY28" fmla="*/ 0 h 53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20167" h="5372654" extrusionOk="0">
                <a:moveTo>
                  <a:pt x="0" y="0"/>
                </a:moveTo>
                <a:cubicBezTo>
                  <a:pt x="139280" y="5023"/>
                  <a:pt x="396759" y="-19827"/>
                  <a:pt x="614159" y="0"/>
                </a:cubicBezTo>
                <a:cubicBezTo>
                  <a:pt x="831559" y="19827"/>
                  <a:pt x="1006197" y="-14858"/>
                  <a:pt x="1149916" y="0"/>
                </a:cubicBezTo>
                <a:cubicBezTo>
                  <a:pt x="1293635" y="14858"/>
                  <a:pt x="1666644" y="-22069"/>
                  <a:pt x="1881680" y="0"/>
                </a:cubicBezTo>
                <a:cubicBezTo>
                  <a:pt x="2096716" y="22069"/>
                  <a:pt x="2203553" y="-27279"/>
                  <a:pt x="2495840" y="0"/>
                </a:cubicBezTo>
                <a:cubicBezTo>
                  <a:pt x="2788127" y="27279"/>
                  <a:pt x="2889895" y="28784"/>
                  <a:pt x="3109999" y="0"/>
                </a:cubicBezTo>
                <a:cubicBezTo>
                  <a:pt x="3330103" y="-28784"/>
                  <a:pt x="3752052" y="-27385"/>
                  <a:pt x="3920167" y="0"/>
                </a:cubicBezTo>
                <a:cubicBezTo>
                  <a:pt x="3947956" y="194404"/>
                  <a:pt x="3926139" y="364259"/>
                  <a:pt x="3920167" y="564129"/>
                </a:cubicBezTo>
                <a:cubicBezTo>
                  <a:pt x="3914195" y="763999"/>
                  <a:pt x="3901064" y="925409"/>
                  <a:pt x="3920167" y="1235710"/>
                </a:cubicBezTo>
                <a:cubicBezTo>
                  <a:pt x="3939270" y="1546011"/>
                  <a:pt x="3930872" y="1656889"/>
                  <a:pt x="3920167" y="1799839"/>
                </a:cubicBezTo>
                <a:cubicBezTo>
                  <a:pt x="3909462" y="1942789"/>
                  <a:pt x="3947082" y="2088111"/>
                  <a:pt x="3920167" y="2363968"/>
                </a:cubicBezTo>
                <a:cubicBezTo>
                  <a:pt x="3893252" y="2639825"/>
                  <a:pt x="3896131" y="2745460"/>
                  <a:pt x="3920167" y="3035550"/>
                </a:cubicBezTo>
                <a:cubicBezTo>
                  <a:pt x="3944203" y="3325640"/>
                  <a:pt x="3947914" y="3526096"/>
                  <a:pt x="3920167" y="3760858"/>
                </a:cubicBezTo>
                <a:cubicBezTo>
                  <a:pt x="3892420" y="3995620"/>
                  <a:pt x="3924701" y="4149381"/>
                  <a:pt x="3920167" y="4271260"/>
                </a:cubicBezTo>
                <a:cubicBezTo>
                  <a:pt x="3915633" y="4393139"/>
                  <a:pt x="3967013" y="5014131"/>
                  <a:pt x="3920167" y="5372654"/>
                </a:cubicBezTo>
                <a:cubicBezTo>
                  <a:pt x="3604874" y="5391828"/>
                  <a:pt x="3549328" y="5373347"/>
                  <a:pt x="3266806" y="5372654"/>
                </a:cubicBezTo>
                <a:cubicBezTo>
                  <a:pt x="2984284" y="5371961"/>
                  <a:pt x="2907754" y="5362121"/>
                  <a:pt x="2613445" y="5372654"/>
                </a:cubicBezTo>
                <a:cubicBezTo>
                  <a:pt x="2319136" y="5383187"/>
                  <a:pt x="2042185" y="5384929"/>
                  <a:pt x="1881680" y="5372654"/>
                </a:cubicBezTo>
                <a:cubicBezTo>
                  <a:pt x="1721176" y="5360379"/>
                  <a:pt x="1381666" y="5390647"/>
                  <a:pt x="1228319" y="5372654"/>
                </a:cubicBezTo>
                <a:cubicBezTo>
                  <a:pt x="1074972" y="5354661"/>
                  <a:pt x="921171" y="5367681"/>
                  <a:pt x="692563" y="5372654"/>
                </a:cubicBezTo>
                <a:cubicBezTo>
                  <a:pt x="463955" y="5377627"/>
                  <a:pt x="179262" y="5380460"/>
                  <a:pt x="0" y="5372654"/>
                </a:cubicBezTo>
                <a:cubicBezTo>
                  <a:pt x="-22173" y="5071948"/>
                  <a:pt x="37640" y="4841204"/>
                  <a:pt x="0" y="4593619"/>
                </a:cubicBezTo>
                <a:cubicBezTo>
                  <a:pt x="-37640" y="4346034"/>
                  <a:pt x="-29926" y="4154036"/>
                  <a:pt x="0" y="3814584"/>
                </a:cubicBezTo>
                <a:cubicBezTo>
                  <a:pt x="29926" y="3475132"/>
                  <a:pt x="3756" y="3410671"/>
                  <a:pt x="0" y="3143003"/>
                </a:cubicBezTo>
                <a:cubicBezTo>
                  <a:pt x="-3756" y="2875335"/>
                  <a:pt x="-2090" y="2663827"/>
                  <a:pt x="0" y="2525147"/>
                </a:cubicBezTo>
                <a:cubicBezTo>
                  <a:pt x="2090" y="2386467"/>
                  <a:pt x="-17734" y="2265358"/>
                  <a:pt x="0" y="2014745"/>
                </a:cubicBezTo>
                <a:cubicBezTo>
                  <a:pt x="17734" y="1764132"/>
                  <a:pt x="13739" y="1625646"/>
                  <a:pt x="0" y="1504343"/>
                </a:cubicBezTo>
                <a:cubicBezTo>
                  <a:pt x="-13739" y="1383040"/>
                  <a:pt x="10573" y="1119683"/>
                  <a:pt x="0" y="779035"/>
                </a:cubicBezTo>
                <a:cubicBezTo>
                  <a:pt x="-10573" y="438387"/>
                  <a:pt x="-29491" y="324886"/>
                  <a:pt x="0" y="0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397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B4754-C91A-64E5-D11D-78A80F506B5C}"/>
              </a:ext>
            </a:extLst>
          </p:cNvPr>
          <p:cNvSpPr/>
          <p:nvPr/>
        </p:nvSpPr>
        <p:spPr>
          <a:xfrm>
            <a:off x="701904" y="896814"/>
            <a:ext cx="562639" cy="5347131"/>
          </a:xfrm>
          <a:custGeom>
            <a:avLst/>
            <a:gdLst>
              <a:gd name="connsiteX0" fmla="*/ 0 w 562639"/>
              <a:gd name="connsiteY0" fmla="*/ 0 h 5347131"/>
              <a:gd name="connsiteX1" fmla="*/ 562639 w 562639"/>
              <a:gd name="connsiteY1" fmla="*/ 0 h 5347131"/>
              <a:gd name="connsiteX2" fmla="*/ 562639 w 562639"/>
              <a:gd name="connsiteY2" fmla="*/ 507977 h 5347131"/>
              <a:gd name="connsiteX3" fmla="*/ 562639 w 562639"/>
              <a:gd name="connsiteY3" fmla="*/ 1283311 h 5347131"/>
              <a:gd name="connsiteX4" fmla="*/ 562639 w 562639"/>
              <a:gd name="connsiteY4" fmla="*/ 1951703 h 5347131"/>
              <a:gd name="connsiteX5" fmla="*/ 562639 w 562639"/>
              <a:gd name="connsiteY5" fmla="*/ 2513152 h 5347131"/>
              <a:gd name="connsiteX6" fmla="*/ 562639 w 562639"/>
              <a:gd name="connsiteY6" fmla="*/ 3074600 h 5347131"/>
              <a:gd name="connsiteX7" fmla="*/ 562639 w 562639"/>
              <a:gd name="connsiteY7" fmla="*/ 3742992 h 5347131"/>
              <a:gd name="connsiteX8" fmla="*/ 562639 w 562639"/>
              <a:gd name="connsiteY8" fmla="*/ 4411383 h 5347131"/>
              <a:gd name="connsiteX9" fmla="*/ 562639 w 562639"/>
              <a:gd name="connsiteY9" fmla="*/ 5347131 h 5347131"/>
              <a:gd name="connsiteX10" fmla="*/ 0 w 562639"/>
              <a:gd name="connsiteY10" fmla="*/ 5347131 h 5347131"/>
              <a:gd name="connsiteX11" fmla="*/ 0 w 562639"/>
              <a:gd name="connsiteY11" fmla="*/ 4678740 h 5347131"/>
              <a:gd name="connsiteX12" fmla="*/ 0 w 562639"/>
              <a:gd name="connsiteY12" fmla="*/ 3956877 h 5347131"/>
              <a:gd name="connsiteX13" fmla="*/ 0 w 562639"/>
              <a:gd name="connsiteY13" fmla="*/ 3341957 h 5347131"/>
              <a:gd name="connsiteX14" fmla="*/ 0 w 562639"/>
              <a:gd name="connsiteY14" fmla="*/ 2566623 h 5347131"/>
              <a:gd name="connsiteX15" fmla="*/ 0 w 562639"/>
              <a:gd name="connsiteY15" fmla="*/ 1791289 h 5347131"/>
              <a:gd name="connsiteX16" fmla="*/ 0 w 562639"/>
              <a:gd name="connsiteY16" fmla="*/ 1122898 h 5347131"/>
              <a:gd name="connsiteX17" fmla="*/ 0 w 562639"/>
              <a:gd name="connsiteY17" fmla="*/ 0 h 534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2639" h="5347131" extrusionOk="0">
                <a:moveTo>
                  <a:pt x="0" y="0"/>
                </a:moveTo>
                <a:cubicBezTo>
                  <a:pt x="145534" y="707"/>
                  <a:pt x="411717" y="-7221"/>
                  <a:pt x="562639" y="0"/>
                </a:cubicBezTo>
                <a:cubicBezTo>
                  <a:pt x="557810" y="231856"/>
                  <a:pt x="559732" y="285083"/>
                  <a:pt x="562639" y="507977"/>
                </a:cubicBezTo>
                <a:cubicBezTo>
                  <a:pt x="565546" y="730871"/>
                  <a:pt x="526839" y="1101728"/>
                  <a:pt x="562639" y="1283311"/>
                </a:cubicBezTo>
                <a:cubicBezTo>
                  <a:pt x="598439" y="1464894"/>
                  <a:pt x="588354" y="1648533"/>
                  <a:pt x="562639" y="1951703"/>
                </a:cubicBezTo>
                <a:cubicBezTo>
                  <a:pt x="536924" y="2254873"/>
                  <a:pt x="559232" y="2336487"/>
                  <a:pt x="562639" y="2513152"/>
                </a:cubicBezTo>
                <a:cubicBezTo>
                  <a:pt x="566046" y="2689817"/>
                  <a:pt x="583059" y="2877984"/>
                  <a:pt x="562639" y="3074600"/>
                </a:cubicBezTo>
                <a:cubicBezTo>
                  <a:pt x="542219" y="3271216"/>
                  <a:pt x="536766" y="3592497"/>
                  <a:pt x="562639" y="3742992"/>
                </a:cubicBezTo>
                <a:cubicBezTo>
                  <a:pt x="588512" y="3893487"/>
                  <a:pt x="577680" y="4094377"/>
                  <a:pt x="562639" y="4411383"/>
                </a:cubicBezTo>
                <a:cubicBezTo>
                  <a:pt x="547598" y="4728389"/>
                  <a:pt x="529294" y="5032806"/>
                  <a:pt x="562639" y="5347131"/>
                </a:cubicBezTo>
                <a:cubicBezTo>
                  <a:pt x="382747" y="5341967"/>
                  <a:pt x="219247" y="5344718"/>
                  <a:pt x="0" y="5347131"/>
                </a:cubicBezTo>
                <a:cubicBezTo>
                  <a:pt x="26834" y="5189440"/>
                  <a:pt x="-6830" y="4948229"/>
                  <a:pt x="0" y="4678740"/>
                </a:cubicBezTo>
                <a:cubicBezTo>
                  <a:pt x="6830" y="4409251"/>
                  <a:pt x="-21189" y="4296184"/>
                  <a:pt x="0" y="3956877"/>
                </a:cubicBezTo>
                <a:cubicBezTo>
                  <a:pt x="21189" y="3617570"/>
                  <a:pt x="-10779" y="3495967"/>
                  <a:pt x="0" y="3341957"/>
                </a:cubicBezTo>
                <a:cubicBezTo>
                  <a:pt x="10779" y="3187947"/>
                  <a:pt x="22128" y="2896526"/>
                  <a:pt x="0" y="2566623"/>
                </a:cubicBezTo>
                <a:cubicBezTo>
                  <a:pt x="-22128" y="2236720"/>
                  <a:pt x="27874" y="2021475"/>
                  <a:pt x="0" y="1791289"/>
                </a:cubicBezTo>
                <a:cubicBezTo>
                  <a:pt x="-27874" y="1561103"/>
                  <a:pt x="28618" y="1371942"/>
                  <a:pt x="0" y="1122898"/>
                </a:cubicBezTo>
                <a:cubicBezTo>
                  <a:pt x="-28618" y="873854"/>
                  <a:pt x="16" y="484570"/>
                  <a:pt x="0" y="0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397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95A4F-EDBC-52B7-B2BE-86B1E4B5E861}"/>
              </a:ext>
            </a:extLst>
          </p:cNvPr>
          <p:cNvSpPr/>
          <p:nvPr/>
        </p:nvSpPr>
        <p:spPr>
          <a:xfrm>
            <a:off x="1264543" y="6243946"/>
            <a:ext cx="3977637" cy="461921"/>
          </a:xfrm>
          <a:custGeom>
            <a:avLst/>
            <a:gdLst>
              <a:gd name="connsiteX0" fmla="*/ 0 w 3977637"/>
              <a:gd name="connsiteY0" fmla="*/ 0 h 461921"/>
              <a:gd name="connsiteX1" fmla="*/ 623163 w 3977637"/>
              <a:gd name="connsiteY1" fmla="*/ 0 h 461921"/>
              <a:gd name="connsiteX2" fmla="*/ 1166774 w 3977637"/>
              <a:gd name="connsiteY2" fmla="*/ 0 h 461921"/>
              <a:gd name="connsiteX3" fmla="*/ 1909266 w 3977637"/>
              <a:gd name="connsiteY3" fmla="*/ 0 h 461921"/>
              <a:gd name="connsiteX4" fmla="*/ 2532429 w 3977637"/>
              <a:gd name="connsiteY4" fmla="*/ 0 h 461921"/>
              <a:gd name="connsiteX5" fmla="*/ 3155592 w 3977637"/>
              <a:gd name="connsiteY5" fmla="*/ 0 h 461921"/>
              <a:gd name="connsiteX6" fmla="*/ 3977637 w 3977637"/>
              <a:gd name="connsiteY6" fmla="*/ 0 h 461921"/>
              <a:gd name="connsiteX7" fmla="*/ 3977637 w 3977637"/>
              <a:gd name="connsiteY7" fmla="*/ 461921 h 461921"/>
              <a:gd name="connsiteX8" fmla="*/ 3314698 w 3977637"/>
              <a:gd name="connsiteY8" fmla="*/ 461921 h 461921"/>
              <a:gd name="connsiteX9" fmla="*/ 2771087 w 3977637"/>
              <a:gd name="connsiteY9" fmla="*/ 461921 h 461921"/>
              <a:gd name="connsiteX10" fmla="*/ 2108148 w 3977637"/>
              <a:gd name="connsiteY10" fmla="*/ 461921 h 461921"/>
              <a:gd name="connsiteX11" fmla="*/ 1445208 w 3977637"/>
              <a:gd name="connsiteY11" fmla="*/ 461921 h 461921"/>
              <a:gd name="connsiteX12" fmla="*/ 822045 w 3977637"/>
              <a:gd name="connsiteY12" fmla="*/ 461921 h 461921"/>
              <a:gd name="connsiteX13" fmla="*/ 0 w 3977637"/>
              <a:gd name="connsiteY13" fmla="*/ 461921 h 461921"/>
              <a:gd name="connsiteX14" fmla="*/ 0 w 3977637"/>
              <a:gd name="connsiteY14" fmla="*/ 0 h 46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77637" h="461921" extrusionOk="0">
                <a:moveTo>
                  <a:pt x="0" y="0"/>
                </a:moveTo>
                <a:cubicBezTo>
                  <a:pt x="169645" y="9914"/>
                  <a:pt x="419259" y="16290"/>
                  <a:pt x="623163" y="0"/>
                </a:cubicBezTo>
                <a:cubicBezTo>
                  <a:pt x="827067" y="-16290"/>
                  <a:pt x="902955" y="2185"/>
                  <a:pt x="1166774" y="0"/>
                </a:cubicBezTo>
                <a:cubicBezTo>
                  <a:pt x="1430593" y="-2185"/>
                  <a:pt x="1747789" y="27125"/>
                  <a:pt x="1909266" y="0"/>
                </a:cubicBezTo>
                <a:cubicBezTo>
                  <a:pt x="2070743" y="-27125"/>
                  <a:pt x="2315566" y="2568"/>
                  <a:pt x="2532429" y="0"/>
                </a:cubicBezTo>
                <a:cubicBezTo>
                  <a:pt x="2749292" y="-2568"/>
                  <a:pt x="2914227" y="-1772"/>
                  <a:pt x="3155592" y="0"/>
                </a:cubicBezTo>
                <a:cubicBezTo>
                  <a:pt x="3396957" y="1772"/>
                  <a:pt x="3607040" y="-34770"/>
                  <a:pt x="3977637" y="0"/>
                </a:cubicBezTo>
                <a:cubicBezTo>
                  <a:pt x="3970673" y="130269"/>
                  <a:pt x="3972420" y="278490"/>
                  <a:pt x="3977637" y="461921"/>
                </a:cubicBezTo>
                <a:cubicBezTo>
                  <a:pt x="3732084" y="485675"/>
                  <a:pt x="3503450" y="476622"/>
                  <a:pt x="3314698" y="461921"/>
                </a:cubicBezTo>
                <a:cubicBezTo>
                  <a:pt x="3125946" y="447220"/>
                  <a:pt x="2970846" y="484861"/>
                  <a:pt x="2771087" y="461921"/>
                </a:cubicBezTo>
                <a:cubicBezTo>
                  <a:pt x="2571328" y="438981"/>
                  <a:pt x="2373293" y="471750"/>
                  <a:pt x="2108148" y="461921"/>
                </a:cubicBezTo>
                <a:cubicBezTo>
                  <a:pt x="1843003" y="452092"/>
                  <a:pt x="1730146" y="436446"/>
                  <a:pt x="1445208" y="461921"/>
                </a:cubicBezTo>
                <a:cubicBezTo>
                  <a:pt x="1160270" y="487396"/>
                  <a:pt x="1128445" y="474614"/>
                  <a:pt x="822045" y="461921"/>
                </a:cubicBezTo>
                <a:cubicBezTo>
                  <a:pt x="515645" y="449228"/>
                  <a:pt x="399620" y="490358"/>
                  <a:pt x="0" y="461921"/>
                </a:cubicBezTo>
                <a:cubicBezTo>
                  <a:pt x="3978" y="355899"/>
                  <a:pt x="-590" y="230473"/>
                  <a:pt x="0" y="0"/>
                </a:cubicBezTo>
                <a:close/>
              </a:path>
            </a:pathLst>
          </a:custGeom>
          <a:noFill/>
          <a:ln w="508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397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D4690-1E11-EE2C-888E-40023A6892FF}"/>
              </a:ext>
            </a:extLst>
          </p:cNvPr>
          <p:cNvSpPr/>
          <p:nvPr/>
        </p:nvSpPr>
        <p:spPr>
          <a:xfrm>
            <a:off x="1402869" y="998145"/>
            <a:ext cx="3700103" cy="476743"/>
          </a:xfrm>
          <a:custGeom>
            <a:avLst/>
            <a:gdLst>
              <a:gd name="connsiteX0" fmla="*/ 0 w 3700103"/>
              <a:gd name="connsiteY0" fmla="*/ 0 h 476743"/>
              <a:gd name="connsiteX1" fmla="*/ 690686 w 3700103"/>
              <a:gd name="connsiteY1" fmla="*/ 0 h 476743"/>
              <a:gd name="connsiteX2" fmla="*/ 1344371 w 3700103"/>
              <a:gd name="connsiteY2" fmla="*/ 0 h 476743"/>
              <a:gd name="connsiteX3" fmla="*/ 1998056 w 3700103"/>
              <a:gd name="connsiteY3" fmla="*/ 0 h 476743"/>
              <a:gd name="connsiteX4" fmla="*/ 2503736 w 3700103"/>
              <a:gd name="connsiteY4" fmla="*/ 0 h 476743"/>
              <a:gd name="connsiteX5" fmla="*/ 3046418 w 3700103"/>
              <a:gd name="connsiteY5" fmla="*/ 0 h 476743"/>
              <a:gd name="connsiteX6" fmla="*/ 3700103 w 3700103"/>
              <a:gd name="connsiteY6" fmla="*/ 0 h 476743"/>
              <a:gd name="connsiteX7" fmla="*/ 3700103 w 3700103"/>
              <a:gd name="connsiteY7" fmla="*/ 476743 h 476743"/>
              <a:gd name="connsiteX8" fmla="*/ 3083419 w 3700103"/>
              <a:gd name="connsiteY8" fmla="*/ 476743 h 476743"/>
              <a:gd name="connsiteX9" fmla="*/ 2577738 w 3700103"/>
              <a:gd name="connsiteY9" fmla="*/ 476743 h 476743"/>
              <a:gd name="connsiteX10" fmla="*/ 2072058 w 3700103"/>
              <a:gd name="connsiteY10" fmla="*/ 476743 h 476743"/>
              <a:gd name="connsiteX11" fmla="*/ 1418373 w 3700103"/>
              <a:gd name="connsiteY11" fmla="*/ 476743 h 476743"/>
              <a:gd name="connsiteX12" fmla="*/ 875691 w 3700103"/>
              <a:gd name="connsiteY12" fmla="*/ 476743 h 476743"/>
              <a:gd name="connsiteX13" fmla="*/ 0 w 3700103"/>
              <a:gd name="connsiteY13" fmla="*/ 476743 h 476743"/>
              <a:gd name="connsiteX14" fmla="*/ 0 w 3700103"/>
              <a:gd name="connsiteY14" fmla="*/ 0 h 47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0103" h="476743" fill="none" extrusionOk="0">
                <a:moveTo>
                  <a:pt x="0" y="0"/>
                </a:moveTo>
                <a:cubicBezTo>
                  <a:pt x="330675" y="-12216"/>
                  <a:pt x="533926" y="21652"/>
                  <a:pt x="690686" y="0"/>
                </a:cubicBezTo>
                <a:cubicBezTo>
                  <a:pt x="847446" y="-21652"/>
                  <a:pt x="1180848" y="24061"/>
                  <a:pt x="1344371" y="0"/>
                </a:cubicBezTo>
                <a:cubicBezTo>
                  <a:pt x="1507895" y="-24061"/>
                  <a:pt x="1858005" y="-12479"/>
                  <a:pt x="1998056" y="0"/>
                </a:cubicBezTo>
                <a:cubicBezTo>
                  <a:pt x="2138108" y="12479"/>
                  <a:pt x="2348199" y="-21179"/>
                  <a:pt x="2503736" y="0"/>
                </a:cubicBezTo>
                <a:cubicBezTo>
                  <a:pt x="2659273" y="21179"/>
                  <a:pt x="2890006" y="-14553"/>
                  <a:pt x="3046418" y="0"/>
                </a:cubicBezTo>
                <a:cubicBezTo>
                  <a:pt x="3202830" y="14553"/>
                  <a:pt x="3376864" y="26324"/>
                  <a:pt x="3700103" y="0"/>
                </a:cubicBezTo>
                <a:cubicBezTo>
                  <a:pt x="3705533" y="190353"/>
                  <a:pt x="3705230" y="261007"/>
                  <a:pt x="3700103" y="476743"/>
                </a:cubicBezTo>
                <a:cubicBezTo>
                  <a:pt x="3488096" y="471362"/>
                  <a:pt x="3247231" y="494087"/>
                  <a:pt x="3083419" y="476743"/>
                </a:cubicBezTo>
                <a:cubicBezTo>
                  <a:pt x="2919607" y="459399"/>
                  <a:pt x="2816433" y="489826"/>
                  <a:pt x="2577738" y="476743"/>
                </a:cubicBezTo>
                <a:cubicBezTo>
                  <a:pt x="2339043" y="463660"/>
                  <a:pt x="2242774" y="473780"/>
                  <a:pt x="2072058" y="476743"/>
                </a:cubicBezTo>
                <a:cubicBezTo>
                  <a:pt x="1901342" y="479706"/>
                  <a:pt x="1581157" y="460856"/>
                  <a:pt x="1418373" y="476743"/>
                </a:cubicBezTo>
                <a:cubicBezTo>
                  <a:pt x="1255590" y="492630"/>
                  <a:pt x="1060181" y="496040"/>
                  <a:pt x="875691" y="476743"/>
                </a:cubicBezTo>
                <a:cubicBezTo>
                  <a:pt x="691201" y="457446"/>
                  <a:pt x="280395" y="496462"/>
                  <a:pt x="0" y="476743"/>
                </a:cubicBezTo>
                <a:cubicBezTo>
                  <a:pt x="-15977" y="309376"/>
                  <a:pt x="12500" y="151256"/>
                  <a:pt x="0" y="0"/>
                </a:cubicBezTo>
                <a:close/>
              </a:path>
              <a:path w="3700103" h="476743" stroke="0" extrusionOk="0">
                <a:moveTo>
                  <a:pt x="0" y="0"/>
                </a:moveTo>
                <a:cubicBezTo>
                  <a:pt x="263655" y="10902"/>
                  <a:pt x="441454" y="12881"/>
                  <a:pt x="579683" y="0"/>
                </a:cubicBezTo>
                <a:cubicBezTo>
                  <a:pt x="717912" y="-12881"/>
                  <a:pt x="865942" y="-7806"/>
                  <a:pt x="1085364" y="0"/>
                </a:cubicBezTo>
                <a:cubicBezTo>
                  <a:pt x="1304786" y="7806"/>
                  <a:pt x="1511691" y="1906"/>
                  <a:pt x="1776049" y="0"/>
                </a:cubicBezTo>
                <a:cubicBezTo>
                  <a:pt x="2040407" y="-1906"/>
                  <a:pt x="2155687" y="-5338"/>
                  <a:pt x="2355732" y="0"/>
                </a:cubicBezTo>
                <a:cubicBezTo>
                  <a:pt x="2555777" y="5338"/>
                  <a:pt x="2673743" y="-6731"/>
                  <a:pt x="2935415" y="0"/>
                </a:cubicBezTo>
                <a:cubicBezTo>
                  <a:pt x="3197087" y="6731"/>
                  <a:pt x="3350250" y="-14583"/>
                  <a:pt x="3700103" y="0"/>
                </a:cubicBezTo>
                <a:cubicBezTo>
                  <a:pt x="3722572" y="199157"/>
                  <a:pt x="3680855" y="331468"/>
                  <a:pt x="3700103" y="476743"/>
                </a:cubicBezTo>
                <a:cubicBezTo>
                  <a:pt x="3574167" y="472341"/>
                  <a:pt x="3351138" y="458117"/>
                  <a:pt x="3083419" y="476743"/>
                </a:cubicBezTo>
                <a:cubicBezTo>
                  <a:pt x="2815700" y="495369"/>
                  <a:pt x="2788673" y="465413"/>
                  <a:pt x="2577738" y="476743"/>
                </a:cubicBezTo>
                <a:cubicBezTo>
                  <a:pt x="2366803" y="488073"/>
                  <a:pt x="2257213" y="481446"/>
                  <a:pt x="1961055" y="476743"/>
                </a:cubicBezTo>
                <a:cubicBezTo>
                  <a:pt x="1664897" y="472040"/>
                  <a:pt x="1500644" y="446738"/>
                  <a:pt x="1344371" y="476743"/>
                </a:cubicBezTo>
                <a:cubicBezTo>
                  <a:pt x="1188098" y="506748"/>
                  <a:pt x="1018161" y="453351"/>
                  <a:pt x="764688" y="476743"/>
                </a:cubicBezTo>
                <a:cubicBezTo>
                  <a:pt x="511215" y="500135"/>
                  <a:pt x="200474" y="444604"/>
                  <a:pt x="0" y="476743"/>
                </a:cubicBezTo>
                <a:cubicBezTo>
                  <a:pt x="-6878" y="262054"/>
                  <a:pt x="23671" y="20278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652" tIns="34326" rIns="68652" bIns="34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CA" sz="90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CA" sz="90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Name: __________________                                                    Grade:  _______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715A9A-A81D-6F0E-DA8D-BB51BFAC9341}"/>
              </a:ext>
            </a:extLst>
          </p:cNvPr>
          <p:cNvSpPr/>
          <p:nvPr/>
        </p:nvSpPr>
        <p:spPr>
          <a:xfrm>
            <a:off x="1403273" y="1655122"/>
            <a:ext cx="1586557" cy="1951015"/>
          </a:xfrm>
          <a:custGeom>
            <a:avLst/>
            <a:gdLst>
              <a:gd name="connsiteX0" fmla="*/ 0 w 1586557"/>
              <a:gd name="connsiteY0" fmla="*/ 0 h 1951015"/>
              <a:gd name="connsiteX1" fmla="*/ 512987 w 1586557"/>
              <a:gd name="connsiteY1" fmla="*/ 0 h 1951015"/>
              <a:gd name="connsiteX2" fmla="*/ 1041839 w 1586557"/>
              <a:gd name="connsiteY2" fmla="*/ 0 h 1951015"/>
              <a:gd name="connsiteX3" fmla="*/ 1586557 w 1586557"/>
              <a:gd name="connsiteY3" fmla="*/ 0 h 1951015"/>
              <a:gd name="connsiteX4" fmla="*/ 1586557 w 1586557"/>
              <a:gd name="connsiteY4" fmla="*/ 669848 h 1951015"/>
              <a:gd name="connsiteX5" fmla="*/ 1586557 w 1586557"/>
              <a:gd name="connsiteY5" fmla="*/ 1261656 h 1951015"/>
              <a:gd name="connsiteX6" fmla="*/ 1586557 w 1586557"/>
              <a:gd name="connsiteY6" fmla="*/ 1951015 h 1951015"/>
              <a:gd name="connsiteX7" fmla="*/ 1025974 w 1586557"/>
              <a:gd name="connsiteY7" fmla="*/ 1951015 h 1951015"/>
              <a:gd name="connsiteX8" fmla="*/ 465390 w 1586557"/>
              <a:gd name="connsiteY8" fmla="*/ 1951015 h 1951015"/>
              <a:gd name="connsiteX9" fmla="*/ 0 w 1586557"/>
              <a:gd name="connsiteY9" fmla="*/ 1951015 h 1951015"/>
              <a:gd name="connsiteX10" fmla="*/ 0 w 1586557"/>
              <a:gd name="connsiteY10" fmla="*/ 1320187 h 1951015"/>
              <a:gd name="connsiteX11" fmla="*/ 0 w 1586557"/>
              <a:gd name="connsiteY11" fmla="*/ 669848 h 1951015"/>
              <a:gd name="connsiteX12" fmla="*/ 0 w 1586557"/>
              <a:gd name="connsiteY12" fmla="*/ 0 h 1951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6557" h="1951015" fill="none" extrusionOk="0">
                <a:moveTo>
                  <a:pt x="0" y="0"/>
                </a:moveTo>
                <a:cubicBezTo>
                  <a:pt x="248916" y="13220"/>
                  <a:pt x="310239" y="8448"/>
                  <a:pt x="512987" y="0"/>
                </a:cubicBezTo>
                <a:cubicBezTo>
                  <a:pt x="715735" y="-8448"/>
                  <a:pt x="786352" y="-21055"/>
                  <a:pt x="1041839" y="0"/>
                </a:cubicBezTo>
                <a:cubicBezTo>
                  <a:pt x="1297326" y="21055"/>
                  <a:pt x="1339107" y="-4788"/>
                  <a:pt x="1586557" y="0"/>
                </a:cubicBezTo>
                <a:cubicBezTo>
                  <a:pt x="1598769" y="137590"/>
                  <a:pt x="1555765" y="397416"/>
                  <a:pt x="1586557" y="669848"/>
                </a:cubicBezTo>
                <a:cubicBezTo>
                  <a:pt x="1617349" y="942280"/>
                  <a:pt x="1570634" y="1093542"/>
                  <a:pt x="1586557" y="1261656"/>
                </a:cubicBezTo>
                <a:cubicBezTo>
                  <a:pt x="1602480" y="1429770"/>
                  <a:pt x="1578157" y="1788754"/>
                  <a:pt x="1586557" y="1951015"/>
                </a:cubicBezTo>
                <a:cubicBezTo>
                  <a:pt x="1345852" y="1971084"/>
                  <a:pt x="1236035" y="1957149"/>
                  <a:pt x="1025974" y="1951015"/>
                </a:cubicBezTo>
                <a:cubicBezTo>
                  <a:pt x="815913" y="1944881"/>
                  <a:pt x="654137" y="1960627"/>
                  <a:pt x="465390" y="1951015"/>
                </a:cubicBezTo>
                <a:cubicBezTo>
                  <a:pt x="276643" y="1941403"/>
                  <a:pt x="212910" y="1953452"/>
                  <a:pt x="0" y="1951015"/>
                </a:cubicBezTo>
                <a:cubicBezTo>
                  <a:pt x="13601" y="1741388"/>
                  <a:pt x="-14854" y="1472448"/>
                  <a:pt x="0" y="1320187"/>
                </a:cubicBezTo>
                <a:cubicBezTo>
                  <a:pt x="14854" y="1167926"/>
                  <a:pt x="-29183" y="875098"/>
                  <a:pt x="0" y="669848"/>
                </a:cubicBezTo>
                <a:cubicBezTo>
                  <a:pt x="29183" y="464598"/>
                  <a:pt x="4006" y="143680"/>
                  <a:pt x="0" y="0"/>
                </a:cubicBezTo>
                <a:close/>
              </a:path>
              <a:path w="1586557" h="1951015" stroke="0" extrusionOk="0">
                <a:moveTo>
                  <a:pt x="0" y="0"/>
                </a:moveTo>
                <a:cubicBezTo>
                  <a:pt x="207453" y="4614"/>
                  <a:pt x="374499" y="-17659"/>
                  <a:pt x="512987" y="0"/>
                </a:cubicBezTo>
                <a:cubicBezTo>
                  <a:pt x="651475" y="17659"/>
                  <a:pt x="767983" y="-17331"/>
                  <a:pt x="994242" y="0"/>
                </a:cubicBezTo>
                <a:cubicBezTo>
                  <a:pt x="1220502" y="17331"/>
                  <a:pt x="1336763" y="18151"/>
                  <a:pt x="1586557" y="0"/>
                </a:cubicBezTo>
                <a:cubicBezTo>
                  <a:pt x="1589279" y="163218"/>
                  <a:pt x="1614193" y="385550"/>
                  <a:pt x="1586557" y="630828"/>
                </a:cubicBezTo>
                <a:cubicBezTo>
                  <a:pt x="1558921" y="876106"/>
                  <a:pt x="1614191" y="1029878"/>
                  <a:pt x="1586557" y="1242146"/>
                </a:cubicBezTo>
                <a:cubicBezTo>
                  <a:pt x="1558923" y="1454414"/>
                  <a:pt x="1593051" y="1706867"/>
                  <a:pt x="1586557" y="1951015"/>
                </a:cubicBezTo>
                <a:cubicBezTo>
                  <a:pt x="1368030" y="1931297"/>
                  <a:pt x="1169544" y="1975413"/>
                  <a:pt x="1057705" y="1951015"/>
                </a:cubicBezTo>
                <a:cubicBezTo>
                  <a:pt x="945866" y="1926617"/>
                  <a:pt x="681699" y="1976211"/>
                  <a:pt x="497121" y="1951015"/>
                </a:cubicBezTo>
                <a:cubicBezTo>
                  <a:pt x="312543" y="1925819"/>
                  <a:pt x="142403" y="1974427"/>
                  <a:pt x="0" y="1951015"/>
                </a:cubicBezTo>
                <a:cubicBezTo>
                  <a:pt x="-17613" y="1670984"/>
                  <a:pt x="492" y="1570425"/>
                  <a:pt x="0" y="1300677"/>
                </a:cubicBezTo>
                <a:cubicBezTo>
                  <a:pt x="-492" y="1030929"/>
                  <a:pt x="-1113" y="817843"/>
                  <a:pt x="0" y="669848"/>
                </a:cubicBezTo>
                <a:cubicBezTo>
                  <a:pt x="1113" y="521853"/>
                  <a:pt x="33167" y="1484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652" tIns="34326" rIns="68652" bIns="34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901">
                <a:solidFill>
                  <a:srgbClr val="BFBFB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901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5960A2-79C1-25D5-F562-E48D8AF14AA8}"/>
              </a:ext>
            </a:extLst>
          </p:cNvPr>
          <p:cNvSpPr/>
          <p:nvPr/>
        </p:nvSpPr>
        <p:spPr>
          <a:xfrm>
            <a:off x="5422895" y="5864074"/>
            <a:ext cx="3613934" cy="307025"/>
          </a:xfrm>
          <a:custGeom>
            <a:avLst/>
            <a:gdLst>
              <a:gd name="connsiteX0" fmla="*/ 0 w 3613934"/>
              <a:gd name="connsiteY0" fmla="*/ 0 h 307025"/>
              <a:gd name="connsiteX1" fmla="*/ 674601 w 3613934"/>
              <a:gd name="connsiteY1" fmla="*/ 0 h 307025"/>
              <a:gd name="connsiteX2" fmla="*/ 1313063 w 3613934"/>
              <a:gd name="connsiteY2" fmla="*/ 0 h 307025"/>
              <a:gd name="connsiteX3" fmla="*/ 1951524 w 3613934"/>
              <a:gd name="connsiteY3" fmla="*/ 0 h 307025"/>
              <a:gd name="connsiteX4" fmla="*/ 2445429 w 3613934"/>
              <a:gd name="connsiteY4" fmla="*/ 0 h 307025"/>
              <a:gd name="connsiteX5" fmla="*/ 2975472 w 3613934"/>
              <a:gd name="connsiteY5" fmla="*/ 0 h 307025"/>
              <a:gd name="connsiteX6" fmla="*/ 3613934 w 3613934"/>
              <a:gd name="connsiteY6" fmla="*/ 0 h 307025"/>
              <a:gd name="connsiteX7" fmla="*/ 3613934 w 3613934"/>
              <a:gd name="connsiteY7" fmla="*/ 307025 h 307025"/>
              <a:gd name="connsiteX8" fmla="*/ 3011612 w 3613934"/>
              <a:gd name="connsiteY8" fmla="*/ 307025 h 307025"/>
              <a:gd name="connsiteX9" fmla="*/ 2517707 w 3613934"/>
              <a:gd name="connsiteY9" fmla="*/ 307025 h 307025"/>
              <a:gd name="connsiteX10" fmla="*/ 2023803 w 3613934"/>
              <a:gd name="connsiteY10" fmla="*/ 307025 h 307025"/>
              <a:gd name="connsiteX11" fmla="*/ 1385341 w 3613934"/>
              <a:gd name="connsiteY11" fmla="*/ 307025 h 307025"/>
              <a:gd name="connsiteX12" fmla="*/ 855298 w 3613934"/>
              <a:gd name="connsiteY12" fmla="*/ 307025 h 307025"/>
              <a:gd name="connsiteX13" fmla="*/ 0 w 3613934"/>
              <a:gd name="connsiteY13" fmla="*/ 307025 h 307025"/>
              <a:gd name="connsiteX14" fmla="*/ 0 w 3613934"/>
              <a:gd name="connsiteY14" fmla="*/ 0 h 30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13934" h="307025" fill="none" extrusionOk="0">
                <a:moveTo>
                  <a:pt x="0" y="0"/>
                </a:moveTo>
                <a:cubicBezTo>
                  <a:pt x="217202" y="-9722"/>
                  <a:pt x="361604" y="28077"/>
                  <a:pt x="674601" y="0"/>
                </a:cubicBezTo>
                <a:cubicBezTo>
                  <a:pt x="987598" y="-28077"/>
                  <a:pt x="1119800" y="9519"/>
                  <a:pt x="1313063" y="0"/>
                </a:cubicBezTo>
                <a:cubicBezTo>
                  <a:pt x="1506326" y="-9519"/>
                  <a:pt x="1765393" y="9892"/>
                  <a:pt x="1951524" y="0"/>
                </a:cubicBezTo>
                <a:cubicBezTo>
                  <a:pt x="2137655" y="-9892"/>
                  <a:pt x="2320380" y="9264"/>
                  <a:pt x="2445429" y="0"/>
                </a:cubicBezTo>
                <a:cubicBezTo>
                  <a:pt x="2570479" y="-9264"/>
                  <a:pt x="2816220" y="-10684"/>
                  <a:pt x="2975472" y="0"/>
                </a:cubicBezTo>
                <a:cubicBezTo>
                  <a:pt x="3134724" y="10684"/>
                  <a:pt x="3420288" y="8362"/>
                  <a:pt x="3613934" y="0"/>
                </a:cubicBezTo>
                <a:cubicBezTo>
                  <a:pt x="3618663" y="151422"/>
                  <a:pt x="3621725" y="166767"/>
                  <a:pt x="3613934" y="307025"/>
                </a:cubicBezTo>
                <a:cubicBezTo>
                  <a:pt x="3438496" y="287567"/>
                  <a:pt x="3308383" y="318863"/>
                  <a:pt x="3011612" y="307025"/>
                </a:cubicBezTo>
                <a:cubicBezTo>
                  <a:pt x="2714841" y="295187"/>
                  <a:pt x="2665623" y="299838"/>
                  <a:pt x="2517707" y="307025"/>
                </a:cubicBezTo>
                <a:cubicBezTo>
                  <a:pt x="2369791" y="314212"/>
                  <a:pt x="2156299" y="290683"/>
                  <a:pt x="2023803" y="307025"/>
                </a:cubicBezTo>
                <a:cubicBezTo>
                  <a:pt x="1891307" y="323367"/>
                  <a:pt x="1686341" y="300623"/>
                  <a:pt x="1385341" y="307025"/>
                </a:cubicBezTo>
                <a:cubicBezTo>
                  <a:pt x="1084341" y="313427"/>
                  <a:pt x="1094774" y="305990"/>
                  <a:pt x="855298" y="307025"/>
                </a:cubicBezTo>
                <a:cubicBezTo>
                  <a:pt x="615822" y="308060"/>
                  <a:pt x="263510" y="276764"/>
                  <a:pt x="0" y="307025"/>
                </a:cubicBezTo>
                <a:cubicBezTo>
                  <a:pt x="-3353" y="226457"/>
                  <a:pt x="-1132" y="71211"/>
                  <a:pt x="0" y="0"/>
                </a:cubicBezTo>
                <a:close/>
              </a:path>
              <a:path w="3613934" h="307025" stroke="0" extrusionOk="0">
                <a:moveTo>
                  <a:pt x="0" y="0"/>
                </a:moveTo>
                <a:cubicBezTo>
                  <a:pt x="270296" y="27500"/>
                  <a:pt x="411944" y="10031"/>
                  <a:pt x="566183" y="0"/>
                </a:cubicBezTo>
                <a:cubicBezTo>
                  <a:pt x="720422" y="-10031"/>
                  <a:pt x="860814" y="7999"/>
                  <a:pt x="1060087" y="0"/>
                </a:cubicBezTo>
                <a:cubicBezTo>
                  <a:pt x="1259360" y="-7999"/>
                  <a:pt x="1503016" y="-2842"/>
                  <a:pt x="1734688" y="0"/>
                </a:cubicBezTo>
                <a:cubicBezTo>
                  <a:pt x="1966360" y="2842"/>
                  <a:pt x="2078714" y="17263"/>
                  <a:pt x="2300871" y="0"/>
                </a:cubicBezTo>
                <a:cubicBezTo>
                  <a:pt x="2523028" y="-17263"/>
                  <a:pt x="2617956" y="-703"/>
                  <a:pt x="2867054" y="0"/>
                </a:cubicBezTo>
                <a:cubicBezTo>
                  <a:pt x="3116152" y="703"/>
                  <a:pt x="3296142" y="-27689"/>
                  <a:pt x="3613934" y="0"/>
                </a:cubicBezTo>
                <a:cubicBezTo>
                  <a:pt x="3613416" y="63707"/>
                  <a:pt x="3616409" y="240814"/>
                  <a:pt x="3613934" y="307025"/>
                </a:cubicBezTo>
                <a:cubicBezTo>
                  <a:pt x="3426442" y="323076"/>
                  <a:pt x="3252826" y="309194"/>
                  <a:pt x="3011612" y="307025"/>
                </a:cubicBezTo>
                <a:cubicBezTo>
                  <a:pt x="2770398" y="304856"/>
                  <a:pt x="2620501" y="300982"/>
                  <a:pt x="2517707" y="307025"/>
                </a:cubicBezTo>
                <a:cubicBezTo>
                  <a:pt x="2414913" y="313068"/>
                  <a:pt x="2201850" y="306825"/>
                  <a:pt x="1915385" y="307025"/>
                </a:cubicBezTo>
                <a:cubicBezTo>
                  <a:pt x="1628920" y="307225"/>
                  <a:pt x="1529084" y="313006"/>
                  <a:pt x="1313063" y="307025"/>
                </a:cubicBezTo>
                <a:cubicBezTo>
                  <a:pt x="1097042" y="301044"/>
                  <a:pt x="990354" y="296591"/>
                  <a:pt x="746880" y="307025"/>
                </a:cubicBezTo>
                <a:cubicBezTo>
                  <a:pt x="503406" y="317459"/>
                  <a:pt x="209230" y="281949"/>
                  <a:pt x="0" y="307025"/>
                </a:cubicBezTo>
                <a:cubicBezTo>
                  <a:pt x="13462" y="153578"/>
                  <a:pt x="-12124" y="69049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652" tIns="34326" rIns="68652" bIns="34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90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FEC4EA-25CE-AEB4-309E-FE03577CFC27}"/>
              </a:ext>
            </a:extLst>
          </p:cNvPr>
          <p:cNvSpPr/>
          <p:nvPr/>
        </p:nvSpPr>
        <p:spPr>
          <a:xfrm>
            <a:off x="5327708" y="1202581"/>
            <a:ext cx="3756507" cy="1239382"/>
          </a:xfrm>
          <a:custGeom>
            <a:avLst/>
            <a:gdLst>
              <a:gd name="connsiteX0" fmla="*/ 0 w 3756507"/>
              <a:gd name="connsiteY0" fmla="*/ 0 h 1239382"/>
              <a:gd name="connsiteX1" fmla="*/ 588519 w 3756507"/>
              <a:gd name="connsiteY1" fmla="*/ 0 h 1239382"/>
              <a:gd name="connsiteX2" fmla="*/ 1101909 w 3756507"/>
              <a:gd name="connsiteY2" fmla="*/ 0 h 1239382"/>
              <a:gd name="connsiteX3" fmla="*/ 1652863 w 3756507"/>
              <a:gd name="connsiteY3" fmla="*/ 0 h 1239382"/>
              <a:gd name="connsiteX4" fmla="*/ 2316513 w 3756507"/>
              <a:gd name="connsiteY4" fmla="*/ 0 h 1239382"/>
              <a:gd name="connsiteX5" fmla="*/ 2905032 w 3756507"/>
              <a:gd name="connsiteY5" fmla="*/ 0 h 1239382"/>
              <a:gd name="connsiteX6" fmla="*/ 3756507 w 3756507"/>
              <a:gd name="connsiteY6" fmla="*/ 0 h 1239382"/>
              <a:gd name="connsiteX7" fmla="*/ 3756507 w 3756507"/>
              <a:gd name="connsiteY7" fmla="*/ 632085 h 1239382"/>
              <a:gd name="connsiteX8" fmla="*/ 3756507 w 3756507"/>
              <a:gd name="connsiteY8" fmla="*/ 1239382 h 1239382"/>
              <a:gd name="connsiteX9" fmla="*/ 3130423 w 3756507"/>
              <a:gd name="connsiteY9" fmla="*/ 1239382 h 1239382"/>
              <a:gd name="connsiteX10" fmla="*/ 2579468 w 3756507"/>
              <a:gd name="connsiteY10" fmla="*/ 1239382 h 1239382"/>
              <a:gd name="connsiteX11" fmla="*/ 1878254 w 3756507"/>
              <a:gd name="connsiteY11" fmla="*/ 1239382 h 1239382"/>
              <a:gd name="connsiteX12" fmla="*/ 1289734 w 3756507"/>
              <a:gd name="connsiteY12" fmla="*/ 1239382 h 1239382"/>
              <a:gd name="connsiteX13" fmla="*/ 776345 w 3756507"/>
              <a:gd name="connsiteY13" fmla="*/ 1239382 h 1239382"/>
              <a:gd name="connsiteX14" fmla="*/ 0 w 3756507"/>
              <a:gd name="connsiteY14" fmla="*/ 1239382 h 1239382"/>
              <a:gd name="connsiteX15" fmla="*/ 0 w 3756507"/>
              <a:gd name="connsiteY15" fmla="*/ 644479 h 1239382"/>
              <a:gd name="connsiteX16" fmla="*/ 0 w 3756507"/>
              <a:gd name="connsiteY16" fmla="*/ 0 h 123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6507" h="1239382" fill="none" extrusionOk="0">
                <a:moveTo>
                  <a:pt x="0" y="0"/>
                </a:moveTo>
                <a:cubicBezTo>
                  <a:pt x="251570" y="-14385"/>
                  <a:pt x="359753" y="-15549"/>
                  <a:pt x="588519" y="0"/>
                </a:cubicBezTo>
                <a:cubicBezTo>
                  <a:pt x="817285" y="15549"/>
                  <a:pt x="893407" y="6561"/>
                  <a:pt x="1101909" y="0"/>
                </a:cubicBezTo>
                <a:cubicBezTo>
                  <a:pt x="1310411" y="-6561"/>
                  <a:pt x="1521539" y="-862"/>
                  <a:pt x="1652863" y="0"/>
                </a:cubicBezTo>
                <a:cubicBezTo>
                  <a:pt x="1784187" y="862"/>
                  <a:pt x="1996624" y="8535"/>
                  <a:pt x="2316513" y="0"/>
                </a:cubicBezTo>
                <a:cubicBezTo>
                  <a:pt x="2636402" y="-8535"/>
                  <a:pt x="2633908" y="11564"/>
                  <a:pt x="2905032" y="0"/>
                </a:cubicBezTo>
                <a:cubicBezTo>
                  <a:pt x="3176156" y="-11564"/>
                  <a:pt x="3550799" y="-1451"/>
                  <a:pt x="3756507" y="0"/>
                </a:cubicBezTo>
                <a:cubicBezTo>
                  <a:pt x="3732347" y="205748"/>
                  <a:pt x="3767950" y="425724"/>
                  <a:pt x="3756507" y="632085"/>
                </a:cubicBezTo>
                <a:cubicBezTo>
                  <a:pt x="3745064" y="838447"/>
                  <a:pt x="3745246" y="954300"/>
                  <a:pt x="3756507" y="1239382"/>
                </a:cubicBezTo>
                <a:cubicBezTo>
                  <a:pt x="3586425" y="1249564"/>
                  <a:pt x="3419614" y="1255062"/>
                  <a:pt x="3130423" y="1239382"/>
                </a:cubicBezTo>
                <a:cubicBezTo>
                  <a:pt x="2841232" y="1223702"/>
                  <a:pt x="2693272" y="1217929"/>
                  <a:pt x="2579468" y="1239382"/>
                </a:cubicBezTo>
                <a:cubicBezTo>
                  <a:pt x="2465665" y="1260835"/>
                  <a:pt x="2020576" y="1214894"/>
                  <a:pt x="1878254" y="1239382"/>
                </a:cubicBezTo>
                <a:cubicBezTo>
                  <a:pt x="1735932" y="1263870"/>
                  <a:pt x="1420164" y="1265221"/>
                  <a:pt x="1289734" y="1239382"/>
                </a:cubicBezTo>
                <a:cubicBezTo>
                  <a:pt x="1159304" y="1213543"/>
                  <a:pt x="1016497" y="1218429"/>
                  <a:pt x="776345" y="1239382"/>
                </a:cubicBezTo>
                <a:cubicBezTo>
                  <a:pt x="536193" y="1260335"/>
                  <a:pt x="230578" y="1222158"/>
                  <a:pt x="0" y="1239382"/>
                </a:cubicBezTo>
                <a:cubicBezTo>
                  <a:pt x="21012" y="948427"/>
                  <a:pt x="-29417" y="764775"/>
                  <a:pt x="0" y="644479"/>
                </a:cubicBezTo>
                <a:cubicBezTo>
                  <a:pt x="29417" y="524183"/>
                  <a:pt x="-22158" y="235715"/>
                  <a:pt x="0" y="0"/>
                </a:cubicBezTo>
                <a:close/>
              </a:path>
              <a:path w="3756507" h="1239382" stroke="0" extrusionOk="0">
                <a:moveTo>
                  <a:pt x="0" y="0"/>
                </a:moveTo>
                <a:cubicBezTo>
                  <a:pt x="140150" y="9218"/>
                  <a:pt x="321559" y="29084"/>
                  <a:pt x="588519" y="0"/>
                </a:cubicBezTo>
                <a:cubicBezTo>
                  <a:pt x="855479" y="-29084"/>
                  <a:pt x="906681" y="-4716"/>
                  <a:pt x="1101909" y="0"/>
                </a:cubicBezTo>
                <a:cubicBezTo>
                  <a:pt x="1297137" y="4716"/>
                  <a:pt x="1550721" y="-2221"/>
                  <a:pt x="1803123" y="0"/>
                </a:cubicBezTo>
                <a:cubicBezTo>
                  <a:pt x="2055525" y="2221"/>
                  <a:pt x="2195417" y="8175"/>
                  <a:pt x="2391643" y="0"/>
                </a:cubicBezTo>
                <a:cubicBezTo>
                  <a:pt x="2587869" y="-8175"/>
                  <a:pt x="2859470" y="27658"/>
                  <a:pt x="2980162" y="0"/>
                </a:cubicBezTo>
                <a:cubicBezTo>
                  <a:pt x="3100854" y="-27658"/>
                  <a:pt x="3470955" y="-2987"/>
                  <a:pt x="3756507" y="0"/>
                </a:cubicBezTo>
                <a:cubicBezTo>
                  <a:pt x="3771974" y="247544"/>
                  <a:pt x="3766536" y="410186"/>
                  <a:pt x="3756507" y="594903"/>
                </a:cubicBezTo>
                <a:cubicBezTo>
                  <a:pt x="3746478" y="779620"/>
                  <a:pt x="3753721" y="962512"/>
                  <a:pt x="3756507" y="1239382"/>
                </a:cubicBezTo>
                <a:cubicBezTo>
                  <a:pt x="3565546" y="1218948"/>
                  <a:pt x="3327926" y="1246155"/>
                  <a:pt x="3205553" y="1239382"/>
                </a:cubicBezTo>
                <a:cubicBezTo>
                  <a:pt x="3083180" y="1232609"/>
                  <a:pt x="2726464" y="1218384"/>
                  <a:pt x="2579468" y="1239382"/>
                </a:cubicBezTo>
                <a:cubicBezTo>
                  <a:pt x="2432473" y="1260380"/>
                  <a:pt x="2251898" y="1259066"/>
                  <a:pt x="1953384" y="1239382"/>
                </a:cubicBezTo>
                <a:cubicBezTo>
                  <a:pt x="1654870" y="1219698"/>
                  <a:pt x="1485806" y="1241470"/>
                  <a:pt x="1364864" y="1239382"/>
                </a:cubicBezTo>
                <a:cubicBezTo>
                  <a:pt x="1243922" y="1237294"/>
                  <a:pt x="974782" y="1256125"/>
                  <a:pt x="663650" y="1239382"/>
                </a:cubicBezTo>
                <a:cubicBezTo>
                  <a:pt x="352518" y="1222639"/>
                  <a:pt x="272454" y="1253084"/>
                  <a:pt x="0" y="1239382"/>
                </a:cubicBezTo>
                <a:cubicBezTo>
                  <a:pt x="19010" y="1089400"/>
                  <a:pt x="-25979" y="859125"/>
                  <a:pt x="0" y="644479"/>
                </a:cubicBezTo>
                <a:cubicBezTo>
                  <a:pt x="25979" y="429833"/>
                  <a:pt x="13831" y="21750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652" tIns="34326" rIns="68652" bIns="3432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901">
                <a:solidFill>
                  <a:srgbClr val="BFBFB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901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E5E934AD-06A7-4653-C469-8D813B1F133E}"/>
              </a:ext>
            </a:extLst>
          </p:cNvPr>
          <p:cNvSpPr txBox="1"/>
          <p:nvPr/>
        </p:nvSpPr>
        <p:spPr>
          <a:xfrm>
            <a:off x="5831325" y="5893264"/>
            <a:ext cx="2797072" cy="3070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652" tIns="34326" rIns="68652" bIns="3432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CA" sz="1051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Thank You For helping me GROW</a:t>
            </a:r>
            <a:endParaRPr lang="en-CA" sz="90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A65218-9749-CD4A-8801-B63915765193}"/>
              </a:ext>
            </a:extLst>
          </p:cNvPr>
          <p:cNvSpPr txBox="1"/>
          <p:nvPr/>
        </p:nvSpPr>
        <p:spPr>
          <a:xfrm>
            <a:off x="3012844" y="1597665"/>
            <a:ext cx="2125440" cy="2517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Identities: I am…</a:t>
            </a:r>
          </a:p>
          <a:p>
            <a:endParaRPr lang="en-CA" sz="1051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</a:t>
            </a: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1EB138-A7AA-FCE0-EDC4-23681158F86B}"/>
              </a:ext>
            </a:extLst>
          </p:cNvPr>
          <p:cNvSpPr txBox="1"/>
          <p:nvPr/>
        </p:nvSpPr>
        <p:spPr>
          <a:xfrm>
            <a:off x="1308499" y="3743695"/>
            <a:ext cx="3816435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Interests: I really like and/or what to learn more about:</a:t>
            </a: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F8DBBCA-DCC3-6B3D-959B-244840A18A69}"/>
              </a:ext>
            </a:extLst>
          </p:cNvPr>
          <p:cNvSpPr txBox="1"/>
          <p:nvPr/>
        </p:nvSpPr>
        <p:spPr>
          <a:xfrm>
            <a:off x="1310231" y="4526354"/>
            <a:ext cx="3816435" cy="254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0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Strengths: I am really good at and/or could teach others:</a:t>
            </a: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1B6440-0448-04DA-7D68-F187BEBD37E6}"/>
              </a:ext>
            </a:extLst>
          </p:cNvPr>
          <p:cNvSpPr txBox="1"/>
          <p:nvPr/>
        </p:nvSpPr>
        <p:spPr>
          <a:xfrm>
            <a:off x="5259223" y="938590"/>
            <a:ext cx="3816435" cy="300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3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Goals: I want to grow in these areas:</a:t>
            </a:r>
            <a:endParaRPr lang="en-CA" sz="13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D069FB4-B0CC-732B-618D-98C6917ACD10}"/>
              </a:ext>
            </a:extLst>
          </p:cNvPr>
          <p:cNvSpPr txBox="1"/>
          <p:nvPr/>
        </p:nvSpPr>
        <p:spPr>
          <a:xfrm>
            <a:off x="5289094" y="3556916"/>
            <a:ext cx="3816435" cy="27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Supports: I need this in my garden to grow:</a:t>
            </a:r>
            <a:endParaRPr lang="en-CA" sz="120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D7AEB33-8463-F930-361B-D17AE770D733}"/>
              </a:ext>
            </a:extLst>
          </p:cNvPr>
          <p:cNvSpPr txBox="1"/>
          <p:nvPr/>
        </p:nvSpPr>
        <p:spPr>
          <a:xfrm>
            <a:off x="5259223" y="4626525"/>
            <a:ext cx="3816435" cy="27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Barriers: This is what makes it hard for me to grow:</a:t>
            </a:r>
            <a:endParaRPr lang="en-CA" sz="120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7D51ECD-9FB8-FADC-9E75-6D36954C0998}"/>
              </a:ext>
            </a:extLst>
          </p:cNvPr>
          <p:cNvSpPr txBox="1"/>
          <p:nvPr/>
        </p:nvSpPr>
        <p:spPr>
          <a:xfrm>
            <a:off x="2989830" y="545451"/>
            <a:ext cx="3480742" cy="46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Growth Year: ______________</a:t>
            </a:r>
          </a:p>
          <a:p>
            <a:endParaRPr lang="en-CA" sz="120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6FC0BBD-4E50-97F8-6D29-8386CDDC7FB3}"/>
              </a:ext>
            </a:extLst>
          </p:cNvPr>
          <p:cNvSpPr txBox="1"/>
          <p:nvPr/>
        </p:nvSpPr>
        <p:spPr>
          <a:xfrm>
            <a:off x="5272540" y="2458703"/>
            <a:ext cx="3816435" cy="27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Needs: I need this support in these areas to grow:</a:t>
            </a:r>
            <a:endParaRPr lang="en-CA" sz="120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29FB9-DDB0-85E7-24F2-17AC2B546DB1}"/>
              </a:ext>
            </a:extLst>
          </p:cNvPr>
          <p:cNvSpPr txBox="1"/>
          <p:nvPr/>
        </p:nvSpPr>
        <p:spPr>
          <a:xfrm>
            <a:off x="1308499" y="4005529"/>
            <a:ext cx="3813441" cy="739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8AC792-2115-E9A6-E7CE-4AC1E39A93D2}"/>
              </a:ext>
            </a:extLst>
          </p:cNvPr>
          <p:cNvSpPr txBox="1"/>
          <p:nvPr/>
        </p:nvSpPr>
        <p:spPr>
          <a:xfrm>
            <a:off x="1343928" y="4813699"/>
            <a:ext cx="3782738" cy="138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 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 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 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 </a:t>
            </a:r>
            <a:r>
              <a:rPr lang="en-CA" sz="1051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BC02D8-B21A-9CC0-3DAB-CFF3D4C5B7D5}"/>
              </a:ext>
            </a:extLst>
          </p:cNvPr>
          <p:cNvSpPr txBox="1"/>
          <p:nvPr/>
        </p:nvSpPr>
        <p:spPr>
          <a:xfrm>
            <a:off x="5402181" y="1269921"/>
            <a:ext cx="3655359" cy="11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449" indent="-257449">
              <a:buFont typeface="+mj-lt"/>
              <a:buAutoNum type="arabicPeriod"/>
            </a:pPr>
            <a:r>
              <a:rPr lang="en-CA" sz="13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</a:t>
            </a:r>
          </a:p>
          <a:p>
            <a:pPr marL="257449" indent="-257449">
              <a:buFont typeface="+mj-lt"/>
              <a:buAutoNum type="arabicPeriod"/>
            </a:pPr>
            <a:endParaRPr lang="en-CA" sz="1351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449" indent="-257449">
              <a:buFont typeface="+mj-lt"/>
              <a:buAutoNum type="arabicPeriod"/>
            </a:pPr>
            <a:r>
              <a:rPr lang="en-CA" sz="13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</a:t>
            </a:r>
          </a:p>
          <a:p>
            <a:pPr marL="257449" indent="-257449">
              <a:buFont typeface="+mj-lt"/>
              <a:buAutoNum type="arabicPeriod"/>
            </a:pPr>
            <a:endParaRPr lang="en-CA" sz="1351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449" indent="-257449">
              <a:buFont typeface="+mj-lt"/>
              <a:buAutoNum type="arabicPeriod"/>
            </a:pPr>
            <a:r>
              <a:rPr lang="en-CA" sz="1351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1399EF-5B9D-97D0-3EF9-CCB24D60C7EC}"/>
              </a:ext>
            </a:extLst>
          </p:cNvPr>
          <p:cNvSpPr txBox="1"/>
          <p:nvPr/>
        </p:nvSpPr>
        <p:spPr>
          <a:xfrm>
            <a:off x="5308745" y="2648397"/>
            <a:ext cx="1753868" cy="1062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038263-4E67-90D2-5BB5-4232302A9FE5}"/>
              </a:ext>
            </a:extLst>
          </p:cNvPr>
          <p:cNvSpPr txBox="1"/>
          <p:nvPr/>
        </p:nvSpPr>
        <p:spPr>
          <a:xfrm>
            <a:off x="7232786" y="2678838"/>
            <a:ext cx="1753868" cy="1062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F52BBD-0D0D-DA2E-DED8-56E4A854811D}"/>
              </a:ext>
            </a:extLst>
          </p:cNvPr>
          <p:cNvSpPr txBox="1"/>
          <p:nvPr/>
        </p:nvSpPr>
        <p:spPr>
          <a:xfrm>
            <a:off x="5308745" y="3775007"/>
            <a:ext cx="3813441" cy="900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97B606-A186-4724-A360-62285F4AC6F8}"/>
              </a:ext>
            </a:extLst>
          </p:cNvPr>
          <p:cNvSpPr txBox="1"/>
          <p:nvPr/>
        </p:nvSpPr>
        <p:spPr>
          <a:xfrm>
            <a:off x="5299241" y="4857913"/>
            <a:ext cx="3813441" cy="1062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</a:p>
          <a:p>
            <a:pPr marL="214541" indent="-214541">
              <a:buFont typeface="Arial" panose="020B0604020202020204" pitchFamily="34" charset="0"/>
              <a:buChar char="•"/>
            </a:pPr>
            <a:endParaRPr lang="en-CA" sz="105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541" indent="-214541">
              <a:buFont typeface="Arial" panose="020B0604020202020204" pitchFamily="34" charset="0"/>
              <a:buChar char="•"/>
            </a:pPr>
            <a: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  <a:br>
              <a:rPr lang="en-CA" sz="105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CA" sz="105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CD969-CF76-DE8A-45EF-F178A1787A1D}"/>
              </a:ext>
            </a:extLst>
          </p:cNvPr>
          <p:cNvSpPr txBox="1">
            <a:spLocks/>
          </p:cNvSpPr>
          <p:nvPr/>
        </p:nvSpPr>
        <p:spPr>
          <a:xfrm>
            <a:off x="9291653" y="318023"/>
            <a:ext cx="2459878" cy="15553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Strategy 1: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My I.E.Pea </a:t>
            </a:r>
            <a:br>
              <a:rPr lang="en-US" b="1" dirty="0"/>
            </a:br>
            <a:r>
              <a:rPr lang="en-US" b="1" dirty="0"/>
              <a:t>Seed Packet</a:t>
            </a:r>
          </a:p>
        </p:txBody>
      </p:sp>
      <p:pic>
        <p:nvPicPr>
          <p:cNvPr id="3" name="Picture 2" descr="A black and white drawing of a pod of peas&#10;&#10;Description automatically generated">
            <a:extLst>
              <a:ext uri="{FF2B5EF4-FFF2-40B4-BE49-F238E27FC236}">
                <a16:creationId xmlns:a16="http://schemas.microsoft.com/office/drawing/2014/main" id="{38C078DA-510D-82D3-694D-41E2C25C3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0125">
            <a:off x="6734343" y="4096309"/>
            <a:ext cx="2271698" cy="1310100"/>
          </a:xfrm>
          <a:prstGeom prst="rect">
            <a:avLst/>
          </a:prstGeom>
        </p:spPr>
      </p:pic>
      <p:pic>
        <p:nvPicPr>
          <p:cNvPr id="22" name="Picture 21" descr="A black and white drawing of a pod of peas&#10;&#10;Description automatically generated">
            <a:extLst>
              <a:ext uri="{FF2B5EF4-FFF2-40B4-BE49-F238E27FC236}">
                <a16:creationId xmlns:a16="http://schemas.microsoft.com/office/drawing/2014/main" id="{F11C1899-5DF1-9A3F-9276-12D1EB24C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0125">
            <a:off x="2938040" y="4704751"/>
            <a:ext cx="2271698" cy="1310100"/>
          </a:xfrm>
          <a:prstGeom prst="rect">
            <a:avLst/>
          </a:prstGeom>
        </p:spPr>
      </p:pic>
      <p:pic>
        <p:nvPicPr>
          <p:cNvPr id="23" name="Picture 22" descr="A black and white drawing of a pod of peas&#10;&#10;Description automatically generated">
            <a:extLst>
              <a:ext uri="{FF2B5EF4-FFF2-40B4-BE49-F238E27FC236}">
                <a16:creationId xmlns:a16="http://schemas.microsoft.com/office/drawing/2014/main" id="{D500FB19-3C75-7BAD-7E47-AA8348454B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0125">
            <a:off x="1355511" y="2191651"/>
            <a:ext cx="1716846" cy="990114"/>
          </a:xfrm>
          <a:prstGeom prst="rect">
            <a:avLst/>
          </a:prstGeom>
        </p:spPr>
      </p:pic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1544F42A-1D55-4CCC-758D-9CAF12B6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328" y="6436852"/>
            <a:ext cx="4114800" cy="365125"/>
          </a:xfrm>
        </p:spPr>
        <p:txBody>
          <a:bodyPr/>
          <a:lstStyle/>
          <a:p>
            <a:pPr algn="l"/>
            <a:r>
              <a:rPr lang="en-CA" dirty="0"/>
              <a:t>Moore, 2023</a:t>
            </a:r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FC9BC515-EFD7-8798-6544-3AFA980ECCFC}"/>
              </a:ext>
            </a:extLst>
          </p:cNvPr>
          <p:cNvSpPr txBox="1">
            <a:spLocks/>
          </p:cNvSpPr>
          <p:nvPr/>
        </p:nvSpPr>
        <p:spPr>
          <a:xfrm>
            <a:off x="7838874" y="64368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45873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DBAFC7E-F502-175A-2F2F-3CE28358A049}"/>
              </a:ext>
            </a:extLst>
          </p:cNvPr>
          <p:cNvGraphicFramePr>
            <a:graphicFrameLocks noGrp="1"/>
          </p:cNvGraphicFramePr>
          <p:nvPr/>
        </p:nvGraphicFramePr>
        <p:xfrm>
          <a:off x="389729" y="748240"/>
          <a:ext cx="11583198" cy="57954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30533">
                  <a:extLst>
                    <a:ext uri="{9D8B030D-6E8A-4147-A177-3AD203B41FA5}">
                      <a16:colId xmlns:a16="http://schemas.microsoft.com/office/drawing/2014/main" val="1183031634"/>
                    </a:ext>
                  </a:extLst>
                </a:gridCol>
                <a:gridCol w="1930533">
                  <a:extLst>
                    <a:ext uri="{9D8B030D-6E8A-4147-A177-3AD203B41FA5}">
                      <a16:colId xmlns:a16="http://schemas.microsoft.com/office/drawing/2014/main" val="643346675"/>
                    </a:ext>
                  </a:extLst>
                </a:gridCol>
                <a:gridCol w="1930533">
                  <a:extLst>
                    <a:ext uri="{9D8B030D-6E8A-4147-A177-3AD203B41FA5}">
                      <a16:colId xmlns:a16="http://schemas.microsoft.com/office/drawing/2014/main" val="2443402947"/>
                    </a:ext>
                  </a:extLst>
                </a:gridCol>
                <a:gridCol w="1930533">
                  <a:extLst>
                    <a:ext uri="{9D8B030D-6E8A-4147-A177-3AD203B41FA5}">
                      <a16:colId xmlns:a16="http://schemas.microsoft.com/office/drawing/2014/main" val="3148308761"/>
                    </a:ext>
                  </a:extLst>
                </a:gridCol>
                <a:gridCol w="1930533">
                  <a:extLst>
                    <a:ext uri="{9D8B030D-6E8A-4147-A177-3AD203B41FA5}">
                      <a16:colId xmlns:a16="http://schemas.microsoft.com/office/drawing/2014/main" val="2049049780"/>
                    </a:ext>
                  </a:extLst>
                </a:gridCol>
                <a:gridCol w="1930533">
                  <a:extLst>
                    <a:ext uri="{9D8B030D-6E8A-4147-A177-3AD203B41FA5}">
                      <a16:colId xmlns:a16="http://schemas.microsoft.com/office/drawing/2014/main" val="1622043921"/>
                    </a:ext>
                  </a:extLst>
                </a:gridCol>
              </a:tblGrid>
              <a:tr h="5307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Person connected to ___________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Identities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Interests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Strengths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Stretches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Needs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1063192"/>
                  </a:ext>
                </a:extLst>
              </a:tr>
              <a:tr h="1623533">
                <a:tc>
                  <a:txBody>
                    <a:bodyPr/>
                    <a:lstStyle/>
                    <a:p>
                      <a:r>
                        <a:rPr lang="en-US" sz="1400" dirty="0"/>
                        <a:t>Who are you and how do you know ________?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words would you use to describe ________?</a:t>
                      </a:r>
                    </a:p>
                    <a:p>
                      <a:r>
                        <a:rPr lang="en-US" sz="1400" dirty="0"/>
                        <a:t>What groups is _______ connected to in their community?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is _______ interested in?</a:t>
                      </a:r>
                    </a:p>
                    <a:p>
                      <a:r>
                        <a:rPr lang="en-US" sz="1400" dirty="0"/>
                        <a:t>What do they like to do on their own? With their  friends? Family? Community?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is _______ good at? 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What can they teach others?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What is  hard for ________?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What do you think _______ wants to get better 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What does _________ need support with?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What is important for people to know about _____________?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584519"/>
                  </a:ext>
                </a:extLst>
              </a:tr>
              <a:tr h="910283">
                <a:tc>
                  <a:txBody>
                    <a:bodyPr/>
                    <a:lstStyle/>
                    <a:p>
                      <a:r>
                        <a:rPr lang="en-US" sz="1400" dirty="0"/>
                        <a:t>Person 1: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44993"/>
                  </a:ext>
                </a:extLst>
              </a:tr>
              <a:tr h="91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Person 2: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89260"/>
                  </a:ext>
                </a:extLst>
              </a:tr>
              <a:tr h="91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Person 3: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65554"/>
                  </a:ext>
                </a:extLst>
              </a:tr>
              <a:tr h="9102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Person 4:</a:t>
                      </a:r>
                    </a:p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787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6D277E-14E6-1DB5-53E3-332FFE68CD44}"/>
              </a:ext>
            </a:extLst>
          </p:cNvPr>
          <p:cNvSpPr txBox="1"/>
          <p:nvPr/>
        </p:nvSpPr>
        <p:spPr>
          <a:xfrm>
            <a:off x="389730" y="314324"/>
            <a:ext cx="114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Help us get to know: ________________________________				Date: _____________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B4796-4C8A-E7DA-7B56-C5841A24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8328" y="6528292"/>
            <a:ext cx="4114800" cy="365125"/>
          </a:xfrm>
        </p:spPr>
        <p:txBody>
          <a:bodyPr/>
          <a:lstStyle/>
          <a:p>
            <a:pPr algn="l"/>
            <a:r>
              <a:rPr lang="en-CA" dirty="0"/>
              <a:t>Moore, 2023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8FA98E91-74A4-4F83-116B-5053E468E279}"/>
              </a:ext>
            </a:extLst>
          </p:cNvPr>
          <p:cNvSpPr txBox="1">
            <a:spLocks/>
          </p:cNvSpPr>
          <p:nvPr/>
        </p:nvSpPr>
        <p:spPr>
          <a:xfrm>
            <a:off x="7838874" y="652829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dirty="0"/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242871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110758</TotalTime>
  <Words>347</Words>
  <Application>Microsoft Macintosh PowerPoint</Application>
  <PresentationFormat>Widescreen</PresentationFormat>
  <Paragraphs>119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Abadi MT Condensed Light</vt:lpstr>
      <vt:lpstr>Arial</vt:lpstr>
      <vt:lpstr>Calibri</vt:lpstr>
      <vt:lpstr>Calibri Light</vt:lpstr>
      <vt:lpstr>Naughty dogs Script</vt:lpstr>
      <vt:lpstr>Roboto Condensed Bold</vt:lpstr>
      <vt:lpstr>Times New Roman</vt:lpstr>
      <vt:lpstr>Office 2013 - 2022 Theme</vt:lpstr>
      <vt:lpstr>Inclusive &amp; Competency Based IEPS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SEED PACKET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Moore</dc:creator>
  <cp:lastModifiedBy>Shelley Moore</cp:lastModifiedBy>
  <cp:revision>83</cp:revision>
  <dcterms:created xsi:type="dcterms:W3CDTF">2023-07-06T16:17:42Z</dcterms:created>
  <dcterms:modified xsi:type="dcterms:W3CDTF">2026-04-15T17:42:42Z</dcterms:modified>
</cp:coreProperties>
</file>