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13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243"/>
    <p:restoredTop sz="94655"/>
  </p:normalViewPr>
  <p:slideViewPr>
    <p:cSldViewPr snapToGrid="0">
      <p:cViewPr varScale="1">
        <p:scale>
          <a:sx n="28" d="100"/>
          <a:sy n="28" d="100"/>
        </p:scale>
        <p:origin x="176" y="2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D8375-8BD3-4CFA-5CE3-946C44826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46F8CB-547D-46DE-2D50-580C56CB9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0865-BB65-3668-B136-C18C2C29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9ACA8-7275-993C-55F4-EF313E071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0D280-49E3-0832-C8E3-FCDAB2AE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0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8580B-B2EE-295A-D2F3-0CB3D5923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6F77E1-677B-D0B8-926E-63BA561A8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3DBFC-63B7-2CA6-0A7B-4583E64C0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2AFEF-5DAB-75EF-51E4-CEC53207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75538-7FDB-3EE3-2FB7-A2AADA49C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3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97EE7-AD7D-7B27-43B3-F139C66E6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2A1B-7138-5FAA-1C32-7C7CD5F21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CC6D3-EF9F-F7B5-674F-7E55B337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781DA-FECB-ADE3-7E9E-25C912B9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E3D57-D1E6-A039-64F0-0A705ABD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4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B2BA-C444-E263-2216-44DEEEFB1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4967E-3BF2-E79D-F7AA-F8492A278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BFB27-C099-F0E2-1FAE-1E98E7A9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15AF2-CEE6-C560-0076-FFF0A38DF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65669-9767-E08F-2C5F-AB38D2C3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6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C727A-197F-A965-AE0C-4B958ED56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9999E-36EE-79B2-8114-FF0BDF82A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C0147-5FE1-9AE2-8ADE-88178DF11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88DEA-0A73-9A9D-2653-24F9B6E3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E5229-ACDD-0E02-0BFC-B1489034F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5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A635-B5BB-F586-E419-62BCD6636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BC6AA-72DA-22B9-06BA-AD3F93A644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405B4-6140-8102-39D7-6983ED3EA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15B44-0C1D-4A35-D754-8BF9F44D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459F9-6A4A-FD41-F02B-29A8EDB2F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F6A04-532B-7779-B8BD-53CFE91F6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6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159D1-BBAD-665A-7AED-DB5D04234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949D9-5548-8587-1107-0CE6AAD14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77115-5452-8F9C-F1C2-4545BFDB7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D7F60-7AF7-086A-2FF6-FCFB646E5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1D61DE-FF5F-0C27-5D51-31EB61833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85FEAA-61BB-715B-C6E1-E44725198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E1C3F2-C558-1AE2-B2EB-412C6FF3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D18E0C-AAA2-0E51-2087-CE163327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8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F7515-4DEE-8356-E6DF-425FC7643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AE690B-9179-2232-0A9F-764449A0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F8776-B500-36D8-9C16-A25CD47A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8C46B-F5A3-7420-7DBA-6AA4D730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9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14C8CB-53A2-132C-B13B-4410F9DF3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02D3EB-D625-12CB-580A-4E02B8366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4A367-80FC-3A5C-DD6C-251B91E2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3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0754A-E082-D647-A64B-6FF0BC314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9C306-83F1-6905-F9EA-661858D18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65115-E898-11D0-68DF-7EBA1803D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3421E-C825-A648-CB5E-DF4230A7A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A66D1-A7CF-5184-D396-2A7FD3DAF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A2D8F-5842-2908-386A-B6D199A8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6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C47DD-B43C-06C8-C33C-01DD94D57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58A88B-C39B-CCDA-2422-B466FC4A3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EF3CE-090C-F482-4A8D-98D2356F4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D64DB-53D7-E286-8F92-F2CECF0D9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69E58-00C0-F1CA-7CD3-820A40159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A2495-C864-B9F2-90C4-21C5009D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9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251693-7C35-977B-FAF9-D62DFF655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89AB9-EA30-6836-75AC-F5C9FE9AA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AB13E-B303-176B-A769-DDCBA4C784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251A8-8F25-6442-96FF-1E63EDC47637}" type="datetimeFigureOut">
              <a:rPr lang="en-US" smtClean="0"/>
              <a:t>5/25/26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79F22-EF29-A931-32B2-6253EF586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6825C-66A0-9E38-B9E5-64F20E406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0B62EF-60FF-5142-B020-39AED9591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7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EA95E-D4C9-5DA4-9D0C-619067030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86B67E-7A05-796A-468A-4AA4248E354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4359" y="184667"/>
          <a:ext cx="11753469" cy="6469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8241">
                  <a:extLst>
                    <a:ext uri="{9D8B030D-6E8A-4147-A177-3AD203B41FA5}">
                      <a16:colId xmlns:a16="http://schemas.microsoft.com/office/drawing/2014/main" val="2766992011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3478906501"/>
                    </a:ext>
                  </a:extLst>
                </a:gridCol>
                <a:gridCol w="3769178">
                  <a:extLst>
                    <a:ext uri="{9D8B030D-6E8A-4147-A177-3AD203B41FA5}">
                      <a16:colId xmlns:a16="http://schemas.microsoft.com/office/drawing/2014/main" val="1639316260"/>
                    </a:ext>
                  </a:extLst>
                </a:gridCol>
              </a:tblGrid>
              <a:tr h="755859">
                <a:tc gridSpan="2"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+mn-lt"/>
                        </a:rPr>
                        <a:t>UDL Ramp Indicator: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+mn-lt"/>
                        </a:rPr>
                        <a:t>Principle: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127936"/>
                  </a:ext>
                </a:extLst>
              </a:tr>
              <a:tr h="88827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</a:rPr>
                        <a:t>What this means in teacher and </a:t>
                      </a:r>
                    </a:p>
                    <a:p>
                      <a:pPr algn="ctr"/>
                      <a:r>
                        <a:rPr lang="en-US" sz="2000" b="1" dirty="0">
                          <a:latin typeface="+mn-lt"/>
                        </a:rPr>
                        <a:t>family friendly language?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</a:rPr>
                        <a:t>What this looks like in a </a:t>
                      </a:r>
                    </a:p>
                    <a:p>
                      <a:pPr algn="ctr"/>
                      <a:r>
                        <a:rPr lang="en-US" sz="2000" b="1" dirty="0">
                          <a:latin typeface="+mn-lt"/>
                        </a:rPr>
                        <a:t>(</a:t>
                      </a:r>
                      <a:r>
                        <a:rPr lang="en-US" sz="2000" b="0" dirty="0">
                          <a:latin typeface="+mn-lt"/>
                        </a:rPr>
                        <a:t>describe grade, subject area, goal, activity etc.)?</a:t>
                      </a:r>
                      <a:endParaRPr lang="en-US" sz="2000" b="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347052"/>
                  </a:ext>
                </a:extLst>
              </a:tr>
              <a:tr h="4825226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79432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32BC444-EA76-BBBE-FBA8-055E43533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83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2026-05-25T19:03:48Z</dcterms:created>
  <dcterms:modified xsi:type="dcterms:W3CDTF">2026-05-25T19:04:44Z</dcterms:modified>
</cp:coreProperties>
</file>