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207" r:id="rId2"/>
    <p:sldId id="2208" r:id="rId3"/>
    <p:sldId id="220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19"/>
    <p:restoredTop sz="94708"/>
  </p:normalViewPr>
  <p:slideViewPr>
    <p:cSldViewPr snapToGrid="0">
      <p:cViewPr>
        <p:scale>
          <a:sx n="83" d="100"/>
          <a:sy n="83" d="100"/>
        </p:scale>
        <p:origin x="1536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E9453-3581-F734-8423-F44BC8776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2FE53-D20C-ACCC-2AC6-1786DEE1E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AEE3D-570B-7377-74A3-635BBF29F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2975E-A44D-29FB-E177-3637C8BB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D0B58-B340-44FF-BF88-E1F91F8F5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2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99B7-F705-787B-70EE-3DE575EAE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368A20-F495-0329-B1EB-CC26C5037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495BD-8055-A6DB-9E2C-5A5670EB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D4BE4-3104-485C-0DE2-75D768BA6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4D9CC-407D-9957-32DF-C95E809C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92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1DD4D-344D-3D2B-0B4F-AC31DDDD4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D3208-4ADC-82A5-5821-1216029A6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AEBA9-2D3B-F4F2-CF7A-EB839731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774BF-AE26-5336-F49C-B98B47C8D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F96D3-7539-2BA9-9129-057A32952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0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497E4-DF03-4861-DBE7-C87007A08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F7964-D4D7-6460-D6B3-7924924CC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E3674-9AF9-E0F0-5CB4-005055B49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E722E-7C31-2FC4-5FA0-C05B9556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12599-1DD0-DEAF-1635-F5556F01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3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B0FCC-F469-5897-AE23-0696D0460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9AC34-D0F5-CBD3-0FD4-E012F949C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EEDB8-2972-A03A-3D7F-84B94B31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31463-2603-7387-776D-F9484F179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0C52C-A1CA-C8AE-2F37-4B44D958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7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668D3-EF6D-F1FD-E91C-A1FED40AD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A67F8-08BC-4E58-C6EA-0169EA916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1050E4-9918-38EA-F4BF-373A2A7F5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C5565-999D-7306-4DD9-C8525A1A6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A3211-4FC1-19D4-FDD8-30CFE46EA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25ACF-0876-745E-EC54-09F68CEC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7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075A5-2DA2-C750-C388-27CD26661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B2ACC-9388-0B92-AF27-E1BFA3923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AB898-9174-F2A3-76A4-8DDB4DA53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3D2A15-DE4A-A050-8D79-26EB5F62F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FD35F4-DFE1-7556-21FE-7F355F1806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002B9E-6E66-D126-4890-75F8890C7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11D2BB-2FC4-822D-B917-DC8D09D3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90A7A1-9D1A-3CA1-EB6F-08DEA69A1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9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40AA-96E3-606B-49DF-7CEC5FF64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89A730-24FE-1315-1181-BEF0FE568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65D682-4AED-A9FF-DA08-F5C483BAC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0B0E03-DE0B-B030-17B7-10B28C4B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6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2326E7-AB8A-7FD2-4354-7534AFC89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4EF593-9C99-3189-DB38-273E85C3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C87CB-CD82-493B-10E9-5BA6D11FA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4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658C-621D-B777-4791-5439957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433C3-C9F8-EF3E-BB72-F96BC6693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50691-1A9B-FECA-AD3B-39A5D672D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B0BBF-5D01-B50F-CB78-1C2B0F7E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D3733-0689-213D-5317-38009127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B9767-8DA0-1C81-D708-DAEFF2A5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2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A7BFC-5098-CFDF-DF6E-4BC049B23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5E9E43-7B8C-7810-EE11-D51C3A2E9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7F6AC-BBA8-5739-99C2-0C66A2304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E3098-847A-3CA2-3FF0-B3FBDD98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B294C-3683-532F-8C44-4B65235A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72CC9-290A-EB12-E7CA-5A8EBC4AC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9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2966EC-05C3-B060-F666-456568425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85AC2-EE63-41E0-C8A8-8B6A4FF19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F9CF9-7ABD-8A93-D8FA-EC5105D67F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391AC6-BAB5-5C4A-A680-F0B33A8A1AB7}" type="datetimeFigureOut">
              <a:rPr lang="en-US" smtClean="0"/>
              <a:t>5/26/26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3DBB4-A2E0-304D-3901-38BA14A6C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BA629-DA98-9AC2-AB38-9E5622B10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B4E0FB-137B-684F-853F-604CBD402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5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B8AEE-10DA-291E-EC9E-EAF89C536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F3828AA-65E1-B0AC-9BD9-5A59C4222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778480"/>
              </p:ext>
            </p:extLst>
          </p:nvPr>
        </p:nvGraphicFramePr>
        <p:xfrm>
          <a:off x="381000" y="123169"/>
          <a:ext cx="11469129" cy="6242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799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224466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224466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224466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224466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224466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5398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Date: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Child: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4419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Identities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526115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 Possible Interview/ Conversation Questions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a child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Who is in your family?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call people in your family?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Finish the sentence: I am _____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Where is home?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languages do you speak?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special celebrations in your family?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a child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makes you laugh or smile?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want to learn more about?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want to learn how to do?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want to be when you grow up?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kinds of shows/movies/books do you like?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things you like to do with your friends and family?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of you favourite things/ things to do?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a child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something you can do all by yourself?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something that feels easy?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know a lot about?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you really good at?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something that you could teach to your friends?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How do you help your family at home?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How do you help out at school?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think your friends like about you?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Why is your family so lucky to have you?</a:t>
                      </a:r>
                    </a:p>
                    <a:p>
                      <a:endParaRPr lang="en-US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a child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makes coming to school hard?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do you wish you were better at?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feels hard or confusing?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do you wish your teachers or your family knew about you?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do you wish felt easier?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something that you need help to do?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a child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something that you want to get better at?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want to do to be ready for ________?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one thing you want to get better at this year?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something that would make you feel proud of yourself?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a goal that you have?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one thing that you could do to make your day better?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one thing you get better at, so you could be a good friend?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774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08912BE-CD47-CA5C-3116-4F9C8C36FA12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Focus Child -Dimensions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585282-8E14-D748-9F7C-D6F11B377CE5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99F971-41CB-E040-B0C0-72CB01AE7C10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840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B541B-6971-6950-19BE-63799EB84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56CA6C0-2361-116B-78EB-4CC192D7A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946409"/>
              </p:ext>
            </p:extLst>
          </p:nvPr>
        </p:nvGraphicFramePr>
        <p:xfrm>
          <a:off x="170935" y="86860"/>
          <a:ext cx="11850130" cy="651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320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298362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298362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298362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298362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298362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3016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Room: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Date:\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Child: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384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Identities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5689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 Possible Interview/ Conversation Questions</a:t>
                      </a:r>
                    </a:p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family/caregivers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Who makes up the important people in your child’s family/community?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words that describe your child?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Complete the statement: (child’s name) is ________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communities are you and/or your child a part of?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your child’s pronouns?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places that your family calls home?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languages does your family speak?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cultures, nations, or races does your family/ your child identify with?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special celebrations that you family enjoys?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Does your child have a disability?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5 words would you use to describe your child?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family/caregivers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brings you/your child joy? How do you know?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would your child choose to do without any prompting or guidance?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does your child like?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think your child wishes they could do more of?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things that you do together as a family?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some things that your child does with their friends or other children?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kinds of books, shows, movies does your child like?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are your child’s favourite items, toys, people, activities, places?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Calibri" panose="020F0502020204030204" pitchFamily="34" charset="0"/>
                        <a:ea typeface="Roboto Condensed" panose="020000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family/caregivers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something that your child can do independently?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does your child know a lot about?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is your child really good at?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has your child taught you?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How does your child help out at home?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think other children learn from your child?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Calibri" panose="020F0502020204030204" pitchFamily="34" charset="0"/>
                        <a:ea typeface="Roboto Condensed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family/caregivers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see is something that feel hard or challenging for your child?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Where is an area where your child needs a lot of support?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wish would change in the world/this community, that would help your child thrive?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think your child wishes they were better at?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makes school hard for your child?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do you wish felt easier for your child?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What might your child need support for over their lifetime?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dirty="0">
                        <a:latin typeface="Calibri" panose="020F0502020204030204" pitchFamily="34" charset="0"/>
                        <a:ea typeface="Roboto Condensed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dirty="0">
                        <a:latin typeface="Calibri" panose="020F0502020204030204" pitchFamily="34" charset="0"/>
                        <a:ea typeface="Roboto Condensed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b="0" dirty="0">
                        <a:latin typeface="Calibri" panose="020F0502020204030204" pitchFamily="34" charset="0"/>
                        <a:ea typeface="Roboto Condensed" panose="02000000000000000000" pitchFamily="2" charset="0"/>
                        <a:cs typeface="Calibri" panose="020F0502020204030204" pitchFamily="34" charset="0"/>
                      </a:endParaRPr>
                    </a:p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Questions for family/caregivers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How do you want your child to grow this year?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a goal you think your child has?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a goal that you think is important for your child to work on right now?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a strength area that you want to challenge your child in?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91913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3B0472-702D-CD20-BAF3-28FB200E418A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Focus Child -Dimensions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FEC3EF-041F-7B3F-3C10-B5D5788B7EB6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5D9D0E-3771-0070-FA19-7D1AE50D1A79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18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BE6FD-4445-296E-183E-6101E0313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7C349EB-4F2E-A85C-92A5-8E0B9F203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15978"/>
              </p:ext>
            </p:extLst>
          </p:nvPr>
        </p:nvGraphicFramePr>
        <p:xfrm>
          <a:off x="407772" y="206987"/>
          <a:ext cx="11442358" cy="640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113">
                  <a:extLst>
                    <a:ext uri="{9D8B030D-6E8A-4147-A177-3AD203B41FA5}">
                      <a16:colId xmlns:a16="http://schemas.microsoft.com/office/drawing/2014/main" val="644585528"/>
                    </a:ext>
                  </a:extLst>
                </a:gridCol>
                <a:gridCol w="2138766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2265118">
                  <a:extLst>
                    <a:ext uri="{9D8B030D-6E8A-4147-A177-3AD203B41FA5}">
                      <a16:colId xmlns:a16="http://schemas.microsoft.com/office/drawing/2014/main" val="210322607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130787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3025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Room: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Date:</a:t>
                      </a:r>
                      <a:endParaRPr lang="en-US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Target Child(Designation/Diagnosis):</a:t>
                      </a:r>
                      <a:endParaRPr lang="en-US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18751482"/>
                  </a:ext>
                </a:extLst>
              </a:tr>
              <a:tr h="3853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  <a:ea typeface="Roboto Condensed" panose="02000000000000000000" pitchFamily="2" charset="0"/>
                        </a:rPr>
                        <a:t>Identities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Strengths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159822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Child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7745"/>
                  </a:ext>
                </a:extLst>
              </a:tr>
              <a:tr h="149042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Family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51134"/>
                  </a:ext>
                </a:extLst>
              </a:tr>
              <a:tr h="15011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Team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Perspective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678133"/>
                  </a:ext>
                </a:extLst>
              </a:tr>
              <a:tr h="1127057">
                <a:tc gridSpan="6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What questions do we have or what are we wondering about this child?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47314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DBF4058-F948-960B-3E3D-87A42FF31EC0}"/>
              </a:ext>
            </a:extLst>
          </p:cNvPr>
          <p:cNvSpPr txBox="1"/>
          <p:nvPr/>
        </p:nvSpPr>
        <p:spPr>
          <a:xfrm>
            <a:off x="0" y="6611779"/>
            <a:ext cx="300269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Focus Child -Dimensions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F32AD6-686D-6B9A-FC33-D86AD2D00AEF}"/>
              </a:ext>
            </a:extLst>
          </p:cNvPr>
          <p:cNvSpPr txBox="1"/>
          <p:nvPr/>
        </p:nvSpPr>
        <p:spPr>
          <a:xfrm>
            <a:off x="10580269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A69320-3CBD-10FF-203D-412055D36058}"/>
              </a:ext>
            </a:extLst>
          </p:cNvPr>
          <p:cNvSpPr txBox="1"/>
          <p:nvPr/>
        </p:nvSpPr>
        <p:spPr>
          <a:xfrm>
            <a:off x="12467968" y="4522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9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896</Words>
  <Application>Microsoft Macintosh PowerPoint</Application>
  <PresentationFormat>Widescreen</PresentationFormat>
  <Paragraphs>124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DM Sans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5</cp:revision>
  <dcterms:created xsi:type="dcterms:W3CDTF">2026-02-25T18:34:23Z</dcterms:created>
  <dcterms:modified xsi:type="dcterms:W3CDTF">2026-05-27T06:35:36Z</dcterms:modified>
</cp:coreProperties>
</file>