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534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58"/>
  </p:normalViewPr>
  <p:slideViewPr>
    <p:cSldViewPr snapToGrid="0">
      <p:cViewPr varScale="1">
        <p:scale>
          <a:sx n="102" d="100"/>
          <a:sy n="102" d="100"/>
        </p:scale>
        <p:origin x="1096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EF8543-7F9E-914A-84C0-61B5E6C721AC}" type="datetimeFigureOut">
              <a:rPr lang="en-US" smtClean="0"/>
              <a:t>6/26/26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A4569-E62F-AD48-8710-EFA6FF7B1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162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95F4D-0972-AD6E-AA29-CB2EC7F7A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FEF7BF-10C4-9EB3-7A20-19284EFB36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6A1BCE-4611-57FB-0B0B-49C825D6B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04D4B7-397B-AE57-93FB-6355902920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E877C-7ED0-4E4F-8A4D-FF6F8C56BBB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089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D508F-3967-2CDD-79A9-C7453F7C6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BD0932-11FE-6225-400F-E3237718F3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B9FBA-2232-74CC-FF20-082889126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2FBA-9A6C-624E-8D2E-C1CF969EC71F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646BB-0863-5964-FB20-0B7BC9449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18324-1AEB-E0F0-0276-FC3EBE778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0BDB-41C8-AF41-964B-597E6E775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227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28E9C-D9F6-4678-5104-F59123C1F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A6EFD4-FD9C-DB1D-25CD-2F7521F197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EDFDE3-AFB5-EBF7-AD94-3B17F19A2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2FBA-9A6C-624E-8D2E-C1CF969EC71F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0BA23C-9A5C-6DF4-CC38-B705412A8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BE686-E8AE-EFAF-C241-74BADD964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0BDB-41C8-AF41-964B-597E6E775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80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234F3-5446-3BF3-C717-2097C8706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24649-8C7B-47FF-B94F-4831703179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CB6AC0-08B9-5A4F-F77B-4562EB0C9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2FBA-9A6C-624E-8D2E-C1CF969EC71F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4E046-33CC-666D-6084-B189E567B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6FAE5-860A-1251-CE4E-53375C4C4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0BDB-41C8-AF41-964B-597E6E775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719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A0A9A-4504-3E29-5184-B9055FFB9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BF1C6-78B4-20DB-3A06-6F34B8FA02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21B5BF-37B2-7EF1-8DAA-7D07ABDC2A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9AD23B-4338-029D-472A-88A0C2D84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2FBA-9A6C-624E-8D2E-C1CF969EC71F}" type="datetimeFigureOut">
              <a:rPr lang="en-US" smtClean="0"/>
              <a:t>6/26/26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1B63D5-C996-6213-300F-FE407141F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F0E0DF-C4EC-EFA0-AF87-2316DE2E8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0BDB-41C8-AF41-964B-597E6E775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784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687B9-BD54-15E1-DC88-CE19F53A6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478E7-5C60-2117-A36F-36E93C4F6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9899D7-7B98-5A7E-B13B-759922F8C9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B7CEA0-A7E1-EA97-E690-32357CD6CF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362440-D0BF-88ED-2F58-E6832E2D85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70DA2E-B8D8-AB92-11D2-9B63DD2C2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2FBA-9A6C-624E-8D2E-C1CF969EC71F}" type="datetimeFigureOut">
              <a:rPr lang="en-US" smtClean="0"/>
              <a:t>6/26/26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CD1EB7-AD15-3086-CCA5-A8612AE55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700581-111A-EB89-5767-BD2A366D9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0BDB-41C8-AF41-964B-597E6E775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827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60AD2-E042-59C8-FE63-934F5B295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E07404-A852-8C6C-2595-B7714222D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2FBA-9A6C-624E-8D2E-C1CF969EC71F}" type="datetimeFigureOut">
              <a:rPr lang="en-US" smtClean="0"/>
              <a:t>6/26/26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149158-1868-CB6E-40A7-75EF556B9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01888D-7B1F-7445-4777-470EB4C49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0BDB-41C8-AF41-964B-597E6E775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332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E71076-79FD-0FC0-9CDF-8B9FDFEDE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2FBA-9A6C-624E-8D2E-C1CF969EC71F}" type="datetimeFigureOut">
              <a:rPr lang="en-US" smtClean="0"/>
              <a:t>6/26/26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1EC986-3120-2539-53D2-669A8DB7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47A7EB-8D5E-2AFC-6552-87802516B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0BDB-41C8-AF41-964B-597E6E775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79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E7E7E-5F17-E2A3-A718-35B9EF791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92340-9924-1813-0176-9D5685AE7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91F41-561F-8AFB-B5A8-FA36CC0FC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5DFC06-7274-FF3A-7396-C080B0347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2FBA-9A6C-624E-8D2E-C1CF969EC71F}" type="datetimeFigureOut">
              <a:rPr lang="en-US" smtClean="0"/>
              <a:t>6/26/26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3DD951-0347-AC8C-B0DE-D245F0522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F9CA0-4AA5-20C5-275A-F8851C3AB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0BDB-41C8-AF41-964B-597E6E775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779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81691-7B52-223F-35DF-86868E9FC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09F2EC-01DB-8CBA-49A0-CC293A3130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7FD80-8BD2-BA7D-D897-B1C775CAE3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610211-96C9-1924-E6A7-583D78DAB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2FBA-9A6C-624E-8D2E-C1CF969EC71F}" type="datetimeFigureOut">
              <a:rPr lang="en-US" smtClean="0"/>
              <a:t>6/26/26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3B2177-9619-EED9-D301-A2A3CAF3C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7984B5-873D-33C3-6338-BD57887B9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0BDB-41C8-AF41-964B-597E6E775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359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5FF34-D289-6498-913C-4CC4F26FB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E02850-83E1-C492-9CD0-C45AB33236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2452E-4EBE-7C3A-811A-7ABCE753C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2FBA-9A6C-624E-8D2E-C1CF969EC71F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DD3E0-CC91-92E4-F47E-7300FB2EA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DBAC9-1F08-5BB6-6B59-C29A79610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0BDB-41C8-AF41-964B-597E6E775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677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66A311-E0F3-2563-76CB-5AD1CEB207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99B0C4-E304-87E7-C40D-748C1DEFA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006077-916B-A2A4-6364-371E3AE43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02FBA-9A6C-624E-8D2E-C1CF969EC71F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7FF2C-C6CE-3441-9437-84A93F6A0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D73F6-C6F5-350C-9D4D-5B43D9124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890BDB-41C8-AF41-964B-597E6E775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42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056D9F-D044-CF36-ED66-2F9F3B322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E77B5-EF73-BD15-9599-AE2A78569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10D2F-4631-FB0C-6693-CAEAEA2AF8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C02FBA-9A6C-624E-8D2E-C1CF969EC71F}" type="datetimeFigureOut">
              <a:rPr lang="en-US" smtClean="0"/>
              <a:t>6/26/26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1A3BF0-B058-FF20-BD7E-376C923B32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865CD-1AF0-EED6-1F24-EFEFF4DEA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890BDB-41C8-AF41-964B-597E6E7752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649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B15BB-814A-E9A9-5C9B-4A94E8F47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465F47C-61F8-BD8F-7152-156EA3F0C2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780925"/>
              </p:ext>
            </p:extLst>
          </p:nvPr>
        </p:nvGraphicFramePr>
        <p:xfrm>
          <a:off x="346363" y="220902"/>
          <a:ext cx="11499274" cy="6488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3091">
                  <a:extLst>
                    <a:ext uri="{9D8B030D-6E8A-4147-A177-3AD203B41FA5}">
                      <a16:colId xmlns:a16="http://schemas.microsoft.com/office/drawing/2014/main" val="2743172437"/>
                    </a:ext>
                  </a:extLst>
                </a:gridCol>
                <a:gridCol w="4105564">
                  <a:extLst>
                    <a:ext uri="{9D8B030D-6E8A-4147-A177-3AD203B41FA5}">
                      <a16:colId xmlns:a16="http://schemas.microsoft.com/office/drawing/2014/main" val="89780524"/>
                    </a:ext>
                  </a:extLst>
                </a:gridCol>
                <a:gridCol w="983673">
                  <a:extLst>
                    <a:ext uri="{9D8B030D-6E8A-4147-A177-3AD203B41FA5}">
                      <a16:colId xmlns:a16="http://schemas.microsoft.com/office/drawing/2014/main" val="2115973016"/>
                    </a:ext>
                  </a:extLst>
                </a:gridCol>
                <a:gridCol w="858982">
                  <a:extLst>
                    <a:ext uri="{9D8B030D-6E8A-4147-A177-3AD203B41FA5}">
                      <a16:colId xmlns:a16="http://schemas.microsoft.com/office/drawing/2014/main" val="2451858061"/>
                    </a:ext>
                  </a:extLst>
                </a:gridCol>
                <a:gridCol w="858982">
                  <a:extLst>
                    <a:ext uri="{9D8B030D-6E8A-4147-A177-3AD203B41FA5}">
                      <a16:colId xmlns:a16="http://schemas.microsoft.com/office/drawing/2014/main" val="1420124401"/>
                    </a:ext>
                  </a:extLst>
                </a:gridCol>
                <a:gridCol w="858982">
                  <a:extLst>
                    <a:ext uri="{9D8B030D-6E8A-4147-A177-3AD203B41FA5}">
                      <a16:colId xmlns:a16="http://schemas.microsoft.com/office/drawing/2014/main" val="731514806"/>
                    </a:ext>
                  </a:extLst>
                </a:gridCol>
              </a:tblGrid>
              <a:tr h="375173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Learning</a:t>
                      </a:r>
                      <a:r>
                        <a:rPr lang="en-US" baseline="0" dirty="0"/>
                        <a:t> Standards/ Outcomes</a:t>
                      </a:r>
                      <a:endParaRPr lang="en-US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Assessment Tasks</a:t>
                      </a:r>
                    </a:p>
                    <a:p>
                      <a:pPr algn="ctr"/>
                      <a:r>
                        <a:rPr lang="en-US" baseline="0" dirty="0"/>
                        <a:t>to Capture Learning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Differentiation of Evidence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630729"/>
                  </a:ext>
                </a:extLst>
              </a:tr>
              <a:tr h="56276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Written/ Abstract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Speaking/ Showing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Kinesthetic/ Concrete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/>
                        <a:t>Visual/ Pictorial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75054848"/>
                  </a:ext>
                </a:extLst>
              </a:tr>
              <a:tr h="54538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CA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Content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AutoNum type="arabicPeriod"/>
                        <a:tabLst/>
                        <a:defRPr/>
                      </a:pPr>
                      <a:r>
                        <a:rPr lang="en-CA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Story/text </a:t>
                      </a:r>
                    </a:p>
                    <a:p>
                      <a:pPr marL="685800" marR="0" lvl="1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 forms</a:t>
                      </a:r>
                    </a:p>
                    <a:p>
                      <a:pPr marL="685800" marR="0" lvl="1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B. functions</a:t>
                      </a:r>
                    </a:p>
                    <a:p>
                      <a:pPr marL="685800" marR="0" lvl="1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CA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genres of text</a:t>
                      </a:r>
                    </a:p>
                    <a:p>
                      <a:pPr marL="685800" marR="0" lvl="1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200" b="0" u="none" dirty="0">
                        <a:solidFill>
                          <a:schemeClr val="tx1"/>
                        </a:solidFill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CA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Strategies and processes reading strategies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CA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CA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Curricular Competencies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CA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Recognize and appreciate how </a:t>
                      </a:r>
                      <a:r>
                        <a:rPr lang="en-CA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different features, forms, and genres of texts</a:t>
                      </a:r>
                      <a:r>
                        <a:rPr lang="en-CA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reflect different purposes, audiences, and messages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</a:t>
                      </a:r>
                      <a:r>
                        <a:rPr lang="en-CA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Think critically, creatively, and reflectively </a:t>
                      </a:r>
                      <a:r>
                        <a:rPr lang="en-CA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explore ideas within, between, and beyond texts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</a:t>
                      </a:r>
                      <a:r>
                        <a:rPr lang="en-CA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Construct meaningful personal connections between self, </a:t>
                      </a:r>
                      <a:r>
                        <a:rPr lang="en-CA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</a:t>
                      </a:r>
                      <a:r>
                        <a:rPr lang="en-CA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and world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</a:t>
                      </a:r>
                      <a:r>
                        <a:rPr lang="en-CA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Exchange ideas and viewpoints</a:t>
                      </a:r>
                      <a:r>
                        <a:rPr lang="en-CA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to build shared understanding and extend thinking</a:t>
                      </a:r>
                      <a:endParaRPr lang="en-US" sz="1200" b="0" u="none" dirty="0">
                        <a:solidFill>
                          <a:schemeClr val="tx1"/>
                        </a:solidFill>
                      </a:endParaRP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1200" b="0" i="1" u="none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b="1" i="0" u="none" dirty="0">
                          <a:solidFill>
                            <a:schemeClr val="tx1"/>
                          </a:solidFill>
                        </a:rPr>
                        <a:t>Key Competency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 </a:t>
                      </a:r>
                      <a:r>
                        <a:rPr lang="en-CA" sz="1200" b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Nurture Who I Am and Who I Want to Be </a:t>
                      </a:r>
                      <a:endParaRPr lang="en-US" sz="1200" b="0" u="none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US" sz="1200" b="0" i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9213" lvl="1" indent="9525" algn="l">
                        <a:lnSpc>
                          <a:spcPts val="2379"/>
                        </a:lnSpc>
                        <a:buFont typeface="Arial"/>
                        <a:buNone/>
                        <a:tabLst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Oakes Grotesk Bold"/>
                          <a:cs typeface="Oakes Grotesk Bold"/>
                          <a:sym typeface="Oakes Grotesk Bold"/>
                        </a:rPr>
                        <a:t>Activity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Oakes Grotesk Bold"/>
                          <a:cs typeface="Oakes Grotesk Bold"/>
                          <a:sym typeface="Oakes Grotesk"/>
                        </a:rPr>
                        <a:t>: </a:t>
                      </a:r>
                      <a:endParaRPr lang="en-US" sz="1400" dirty="0">
                        <a:solidFill>
                          <a:srgbClr val="000000"/>
                        </a:solidFill>
                        <a:latin typeface="+mn-lt"/>
                        <a:ea typeface="Oakes Grotesk"/>
                        <a:cs typeface="Oakes Grotesk"/>
                        <a:sym typeface="Oakes Grotesk"/>
                      </a:endParaRPr>
                    </a:p>
                    <a:p>
                      <a:pPr marL="334963" lvl="1" indent="-285750" algn="l">
                        <a:lnSpc>
                          <a:spcPts val="2379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Oakes Grotesk"/>
                          <a:cs typeface="Oakes Grotesk"/>
                          <a:sym typeface="Oakes Grotesk"/>
                        </a:rPr>
                        <a:t>Goals: </a:t>
                      </a:r>
                    </a:p>
                    <a:p>
                      <a:pPr marL="49213" lvl="1" indent="0" algn="l">
                        <a:lnSpc>
                          <a:spcPts val="2379"/>
                        </a:lnSpc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Oakes Grotesk Bold"/>
                          <a:cs typeface="Oakes Grotesk Bold"/>
                          <a:sym typeface="Oakes Grotesk Bold"/>
                        </a:rPr>
                        <a:t>Activity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Oakes Grotesk"/>
                          <a:cs typeface="Oakes Grotesk"/>
                          <a:sym typeface="Oakes Grotesk"/>
                        </a:rPr>
                        <a:t>: </a:t>
                      </a:r>
                    </a:p>
                    <a:p>
                      <a:pPr marL="334963" lvl="1" indent="-285750" algn="l">
                        <a:lnSpc>
                          <a:spcPts val="2379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Oakes Grotesk"/>
                          <a:cs typeface="Oakes Grotesk"/>
                          <a:sym typeface="Oakes Grotesk"/>
                        </a:rPr>
                        <a:t>Goals: </a:t>
                      </a:r>
                      <a:endParaRPr lang="en-US" sz="1400" b="0" dirty="0">
                        <a:solidFill>
                          <a:srgbClr val="000000"/>
                        </a:solidFill>
                        <a:latin typeface="+mn-lt"/>
                        <a:ea typeface="Oakes Grotesk"/>
                        <a:cs typeface="Oakes Grotesk"/>
                        <a:sym typeface="Oakes Grotesk"/>
                      </a:endParaRPr>
                    </a:p>
                    <a:p>
                      <a:pPr marL="49213" lvl="1" indent="0" algn="l">
                        <a:lnSpc>
                          <a:spcPts val="2379"/>
                        </a:lnSpc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Oakes Grotesk Bold"/>
                          <a:cs typeface="Oakes Grotesk Bold"/>
                          <a:sym typeface="Oakes Grotesk Bold"/>
                        </a:rPr>
                        <a:t>Activity: </a:t>
                      </a:r>
                      <a:endParaRPr lang="en-US" sz="1400" dirty="0">
                        <a:solidFill>
                          <a:srgbClr val="000000"/>
                        </a:solidFill>
                        <a:latin typeface="+mn-lt"/>
                        <a:ea typeface="Oakes Grotesk"/>
                        <a:cs typeface="Oakes Grotesk"/>
                        <a:sym typeface="Oakes Grotesk"/>
                      </a:endParaRPr>
                    </a:p>
                    <a:p>
                      <a:pPr marL="334963" lvl="1" indent="-285750" algn="l">
                        <a:lnSpc>
                          <a:spcPts val="2379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Oakes Grotesk"/>
                          <a:cs typeface="Oakes Grotesk"/>
                          <a:sym typeface="Oakes Grotesk"/>
                        </a:rPr>
                        <a:t>Goals:</a:t>
                      </a:r>
                    </a:p>
                    <a:p>
                      <a:pPr marL="334963" lvl="1" indent="-285750" algn="l">
                        <a:lnSpc>
                          <a:spcPts val="2379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endParaRPr lang="en-US" sz="1400" dirty="0">
                        <a:solidFill>
                          <a:srgbClr val="000000"/>
                        </a:solidFill>
                        <a:latin typeface="+mn-lt"/>
                        <a:ea typeface="Oakes Grotesk"/>
                        <a:cs typeface="Oakes Grotesk"/>
                        <a:sym typeface="Oakes Grotesk"/>
                      </a:endParaRPr>
                    </a:p>
                    <a:p>
                      <a:pPr marL="334963" lvl="1" indent="-285750" algn="l">
                        <a:lnSpc>
                          <a:spcPts val="2379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endParaRPr lang="en-US" sz="1400" dirty="0">
                        <a:solidFill>
                          <a:srgbClr val="000000"/>
                        </a:solidFill>
                        <a:latin typeface="+mn-lt"/>
                        <a:ea typeface="Oakes Grotesk"/>
                        <a:cs typeface="Oakes Grotesk"/>
                        <a:sym typeface="Oakes Grotesk"/>
                      </a:endParaRPr>
                    </a:p>
                    <a:p>
                      <a:pPr marL="334963" lvl="1" indent="-285750" algn="l">
                        <a:lnSpc>
                          <a:spcPts val="2379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endParaRPr lang="en-US" sz="1400" dirty="0">
                        <a:solidFill>
                          <a:srgbClr val="000000"/>
                        </a:solidFill>
                        <a:latin typeface="+mn-lt"/>
                        <a:ea typeface="Oakes Grotesk"/>
                        <a:cs typeface="Oakes Grotesk"/>
                        <a:sym typeface="Oakes Grotesk"/>
                      </a:endParaRPr>
                    </a:p>
                    <a:p>
                      <a:pPr marL="334963" lvl="1" indent="-285750" algn="l">
                        <a:lnSpc>
                          <a:spcPts val="2379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endParaRPr lang="en-US" sz="1400" dirty="0">
                        <a:solidFill>
                          <a:srgbClr val="000000"/>
                        </a:solidFill>
                        <a:latin typeface="+mn-lt"/>
                        <a:ea typeface="Oakes Grotesk"/>
                        <a:cs typeface="Oakes Grotesk"/>
                        <a:sym typeface="Oakes Grotesk"/>
                      </a:endParaRPr>
                    </a:p>
                    <a:p>
                      <a:pPr marL="334963" lvl="1" indent="-285750" algn="l">
                        <a:lnSpc>
                          <a:spcPts val="2379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endParaRPr lang="en-US" sz="1400">
                        <a:solidFill>
                          <a:srgbClr val="000000"/>
                        </a:solidFill>
                        <a:latin typeface="+mn-lt"/>
                        <a:ea typeface="Oakes Grotesk"/>
                        <a:cs typeface="Oakes Grotesk"/>
                        <a:sym typeface="Oakes Grotesk"/>
                      </a:endParaRPr>
                    </a:p>
                    <a:p>
                      <a:pPr marL="334963" lvl="1" indent="-285750" algn="l">
                        <a:lnSpc>
                          <a:spcPts val="2379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endParaRPr lang="en-US" sz="1400" dirty="0">
                        <a:solidFill>
                          <a:srgbClr val="000000"/>
                        </a:solidFill>
                        <a:latin typeface="+mn-lt"/>
                        <a:ea typeface="Oakes Grotesk"/>
                        <a:cs typeface="Oakes Grotesk"/>
                        <a:sym typeface="Oakes Grotesk"/>
                      </a:endParaRPr>
                    </a:p>
                    <a:p>
                      <a:pPr marL="49213" lvl="1" indent="0" algn="l">
                        <a:lnSpc>
                          <a:spcPts val="2379"/>
                        </a:lnSpc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Oakes Grotesk Bold"/>
                          <a:cs typeface="Oakes Grotesk Bold"/>
                          <a:sym typeface="Oakes Grotesk Bold"/>
                        </a:rPr>
                        <a:t>Activity: </a:t>
                      </a:r>
                      <a:endParaRPr lang="en-US" sz="1400" dirty="0">
                        <a:solidFill>
                          <a:srgbClr val="000000"/>
                        </a:solidFill>
                        <a:latin typeface="+mn-lt"/>
                        <a:ea typeface="Oakes Grotesk"/>
                        <a:cs typeface="Oakes Grotesk"/>
                        <a:sym typeface="Oakes Grotesk"/>
                      </a:endParaRPr>
                    </a:p>
                    <a:p>
                      <a:pPr marL="334963" lvl="1" indent="-285750" algn="l">
                        <a:lnSpc>
                          <a:spcPts val="2379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Oakes Grotesk"/>
                          <a:cs typeface="Oakes Grotesk"/>
                          <a:sym typeface="Oakes Grotesk"/>
                        </a:rPr>
                        <a:t>Goals:</a:t>
                      </a:r>
                      <a:endParaRPr lang="en-US" sz="1200" b="1" dirty="0"/>
                    </a:p>
                    <a:p>
                      <a:pPr marL="49213" lvl="1" indent="0" algn="l">
                        <a:lnSpc>
                          <a:spcPts val="2379"/>
                        </a:lnSpc>
                        <a:buFont typeface="Arial" panose="020B0604020202020204" pitchFamily="34" charset="0"/>
                        <a:buNone/>
                        <a:tabLst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+mn-lt"/>
                          <a:ea typeface="Oakes Grotesk Bold"/>
                          <a:cs typeface="Oakes Grotesk Bold"/>
                          <a:sym typeface="Oakes Grotesk Bold"/>
                        </a:rPr>
                        <a:t>Activity: </a:t>
                      </a:r>
                      <a:endParaRPr lang="en-US" sz="1400" dirty="0">
                        <a:solidFill>
                          <a:srgbClr val="000000"/>
                        </a:solidFill>
                        <a:latin typeface="+mn-lt"/>
                        <a:ea typeface="Oakes Grotesk"/>
                        <a:cs typeface="Oakes Grotesk"/>
                        <a:sym typeface="Oakes Grotesk"/>
                      </a:endParaRPr>
                    </a:p>
                    <a:p>
                      <a:pPr marL="334963" lvl="1" indent="-285750" algn="l">
                        <a:lnSpc>
                          <a:spcPts val="2379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+mn-lt"/>
                          <a:ea typeface="Oakes Grotesk"/>
                          <a:cs typeface="Oakes Grotesk"/>
                          <a:sym typeface="Oakes Grotesk"/>
                        </a:rPr>
                        <a:t>Goals:</a:t>
                      </a:r>
                    </a:p>
                    <a:p>
                      <a:pPr marL="334963" lvl="1" indent="-285750" algn="l">
                        <a:lnSpc>
                          <a:spcPts val="2379"/>
                        </a:lnSpc>
                        <a:buFont typeface="Arial" panose="020B0604020202020204" pitchFamily="34" charset="0"/>
                        <a:buChar char="•"/>
                        <a:tabLst/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+mn-lt"/>
                        <a:sym typeface="Oakes Grotesk"/>
                      </a:endParaRPr>
                    </a:p>
                    <a:p>
                      <a:pPr marL="49213" lvl="1" indent="0" algn="l">
                        <a:lnSpc>
                          <a:spcPts val="2379"/>
                        </a:lnSpc>
                        <a:buFont typeface="Arial" panose="020B0604020202020204" pitchFamily="34" charset="0"/>
                        <a:buNone/>
                        <a:tabLst/>
                      </a:pPr>
                      <a:endParaRPr lang="en-US" sz="1400" b="1" dirty="0">
                        <a:solidFill>
                          <a:srgbClr val="000000"/>
                        </a:solidFill>
                        <a:latin typeface="+mn-lt"/>
                        <a:sym typeface="Oakes Grotesk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39017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01AEE98-74F3-5AE4-8F28-05D45379F88A}"/>
              </a:ext>
            </a:extLst>
          </p:cNvPr>
          <p:cNvSpPr txBox="1"/>
          <p:nvPr/>
        </p:nvSpPr>
        <p:spPr>
          <a:xfrm>
            <a:off x="0" y="6637097"/>
            <a:ext cx="221086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Differentiated Evidence of Learning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5EF906-D1DB-2159-D4A1-59F25817E675}"/>
              </a:ext>
            </a:extLst>
          </p:cNvPr>
          <p:cNvSpPr txBox="1"/>
          <p:nvPr/>
        </p:nvSpPr>
        <p:spPr>
          <a:xfrm>
            <a:off x="11141712" y="6612710"/>
            <a:ext cx="105028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S, Moore, 2025</a:t>
            </a:r>
          </a:p>
        </p:txBody>
      </p:sp>
    </p:spTree>
    <p:extLst>
      <p:ext uri="{BB962C8B-B14F-4D97-AF65-F5344CB8AC3E}">
        <p14:creationId xmlns:p14="http://schemas.microsoft.com/office/powerpoint/2010/main" val="3123231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156</Words>
  <Application>Microsoft Macintosh PowerPoint</Application>
  <PresentationFormat>Widescreen</PresentationFormat>
  <Paragraphs>46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Shelley Moore</dc:creator>
  <cp:lastModifiedBy>Shelley Moore</cp:lastModifiedBy>
  <cp:revision>2</cp:revision>
  <dcterms:created xsi:type="dcterms:W3CDTF">2026-06-26T21:18:51Z</dcterms:created>
  <dcterms:modified xsi:type="dcterms:W3CDTF">2026-06-26T21:19:56Z</dcterms:modified>
</cp:coreProperties>
</file>