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520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1208" y="168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EA162-3C09-CD7A-9DA7-243C66D37E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E97693-C63E-36C5-D673-8211739E6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163C8-E57B-0226-3CF8-CC0443C64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2E71F-61D1-DEB0-4080-CE1CA13F6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11FB-2F71-6E9D-5AB1-1B3A8623D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59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3ACD9-E012-4BB2-2B45-8B07C8359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D69A22-DE95-AD34-6FCD-6F701CE5D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1D4570-2B6F-CB0C-8924-8981F0DE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EE2DD-159F-B4AD-1785-2108149D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FB5E7-6805-D9BE-0225-BBC95047C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7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BBE1C-484D-EE39-6B44-7584F1CAA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F8A6EA-3A93-021B-64DC-4840B8197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A8AAF5-4FCB-8789-B5D3-499863FA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80AE2-118C-95E4-B08D-CBE136DC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D9184-2E0D-32E9-FED1-9CE5B67A0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12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E14BC-2037-64B7-4ADB-A6C2169C9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4B80C-557C-396E-C357-8876CB526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58B44-D53E-225D-5479-A4FE9056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D8B3B-95B2-5CAA-17F4-C21842FBA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504B4-DA32-A995-9CB8-712B50D3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4F202-804F-1442-E3E1-2749A70F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C3702E-1835-4059-2BDB-C424E60A3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97681-3BF1-697F-4A16-64626BA7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E7CC5-F32A-748E-5B89-3FAA3FC29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28451-82DB-4EA0-0B8F-5CC6BDBCD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4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FB60-384C-4CC9-BAF2-9F8256033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65582-1626-5EB1-C35D-8FE72CCCD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5AECBB-2DEC-AB6A-4A7A-58E418252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CDD0F-78EF-6A93-0222-D2CA7BB4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52B1A6-DFE0-9999-EAF4-B2126DE2D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3FBAD-C6F7-5EC5-3ED8-2986C319C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3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D88E0-4C8D-A5D0-EFAE-D5D79BA4A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22CA9-9281-4509-E3B0-BE8B75828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B579E0-F440-82EB-B40B-A64BCA62F8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AE22B-5F6C-E5B4-3AFB-4DF783DAC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77F9C6-A67F-1FEE-4A78-8B4FCFAA70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1D284-AE22-1707-FF48-6D52FE19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CA98A3-579D-C4DA-751B-D637ABA5F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9FA95-69A3-025F-1FB6-54C5CC5C9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7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E9B53-2A22-A77F-D928-35C037B6A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0F147C-77C4-97CD-2BC4-314A65B8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F16382-4A8E-5745-05BD-6E28D1E1C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1C133-38BA-84FA-4AD7-2707EE61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2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A2B96-0274-6E19-E14C-5D3F73A0E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61C4BB-4312-5D5D-15BF-A4B84D95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FD673-6477-1F1C-D45F-5F7A4F8E1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79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E9C8B-BE80-75AF-3F75-21EDEC63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DA304-D99A-833F-AD26-F98F9AE2CD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A213-60D1-E61B-313D-D93995EEB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64C13-9800-66AA-C925-31194E0C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5CB7E-56B4-5601-83CF-430DD849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D279F-84F7-67B1-923A-FCBC4F24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82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43CCD-F711-D2E2-73AD-3DBADCC4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43B56B-0E91-CDC6-01CF-8EBCDB18E2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E7DFC-C21F-BB12-44B9-7B61C66B7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8560EF-6381-ED0D-29C6-0DA71860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B065F-463E-05DB-21D0-03A6C4B0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C3797-37B7-EB9B-05D8-8BB7890D9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89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39C42-7088-C723-3565-5ED413424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A0900-1C10-6C24-A19A-85EEDFBFA1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943A5-CDF1-753B-43F3-B5E376F954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B942FA-FAE8-5E4B-BF54-20CFC82074C2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6776-413B-1873-682D-C2B324A36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B04E-7EC3-2C0E-9C54-475A3795C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D4018-2734-C44E-81E3-FF5FBAC8B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1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52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0FBF6-5ED5-0C1B-4B3A-70059D7EA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DAD80C2F-7EF2-5890-7180-AAC3D4238B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05808"/>
              </p:ext>
            </p:extLst>
          </p:nvPr>
        </p:nvGraphicFramePr>
        <p:xfrm>
          <a:off x="258653" y="150241"/>
          <a:ext cx="11646477" cy="6393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562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233495">
                  <a:extLst>
                    <a:ext uri="{9D8B030D-6E8A-4147-A177-3AD203B41FA5}">
                      <a16:colId xmlns:a16="http://schemas.microsoft.com/office/drawing/2014/main" val="1209823110"/>
                    </a:ext>
                  </a:extLst>
                </a:gridCol>
                <a:gridCol w="2509705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392652">
                  <a:extLst>
                    <a:ext uri="{9D8B030D-6E8A-4147-A177-3AD203B41FA5}">
                      <a16:colId xmlns:a16="http://schemas.microsoft.com/office/drawing/2014/main" val="201946715"/>
                    </a:ext>
                  </a:extLst>
                </a:gridCol>
                <a:gridCol w="1682333">
                  <a:extLst>
                    <a:ext uri="{9D8B030D-6E8A-4147-A177-3AD203B41FA5}">
                      <a16:colId xmlns:a16="http://schemas.microsoft.com/office/drawing/2014/main" val="4106996016"/>
                    </a:ext>
                  </a:extLst>
                </a:gridCol>
                <a:gridCol w="2862178">
                  <a:extLst>
                    <a:ext uri="{9D8B030D-6E8A-4147-A177-3AD203B41FA5}">
                      <a16:colId xmlns:a16="http://schemas.microsoft.com/office/drawing/2014/main" val="258406750"/>
                    </a:ext>
                  </a:extLst>
                </a:gridCol>
                <a:gridCol w="2413552">
                  <a:extLst>
                    <a:ext uri="{9D8B030D-6E8A-4147-A177-3AD203B41FA5}">
                      <a16:colId xmlns:a16="http://schemas.microsoft.com/office/drawing/2014/main" val="2626166608"/>
                    </a:ext>
                  </a:extLst>
                </a:gridCol>
              </a:tblGrid>
              <a:tr h="426266"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CA" sz="1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Proficiency:</a:t>
                      </a:r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426266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Priority Performance Indicators: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5967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Provoking &amp; Guiding Unit Questions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reading words correctly helps me understand what I am reading.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b="0" dirty="0"/>
                        <a:t>I understand that word parts can give clues about how a word sounds and what it means.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200" dirty="0"/>
                        <a:t>I understand that fluent readers can spend more time thinking about the meaning of a text.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618983"/>
                  </a:ext>
                </a:extLst>
              </a:tr>
              <a:tr h="426266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Learning Continuum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Approaching Grade Level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(Access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Approaching (Access Point)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Essential Grade Level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(Proficient)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Essential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Confident Grade Level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(Proficient)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Expanding/Extending Grade Level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279630"/>
                  </a:ext>
                </a:extLst>
              </a:tr>
              <a:tr h="22165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letter patterns help me read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syllables can help me break apart longer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word parts can help me figure out unfamiliar words.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fluent readers read words correctly.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know that reading words accurately helps me understand what I read.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561356"/>
                  </a:ext>
                </a:extLst>
              </a:tr>
              <a:tr h="230183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What do students need to do?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letter-sound patterns to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break longer words into syllables to help me read them.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read grade-level text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common word parts to help me read unfamiliar words.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CA" sz="1000" b="0" dirty="0"/>
                        <a:t>I can use simple context clues to help me understand unfamiliar words.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3D0B393-2194-87B8-B592-56A15B0FD91D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1B70DC-0623-91D8-1331-AAAA19A55821}"/>
              </a:ext>
            </a:extLst>
          </p:cNvPr>
          <p:cNvSpPr txBox="1"/>
          <p:nvPr/>
        </p:nvSpPr>
        <p:spPr>
          <a:xfrm>
            <a:off x="50800" y="6603253"/>
            <a:ext cx="121919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/>
              <a:t>Learning Continuum Planning </a:t>
            </a:r>
            <a:r>
              <a:rPr lang="en-US" sz="1100" dirty="0"/>
              <a:t>Template - Vermont									S. Moore, 2026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162422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2026-06-23T03:16:29Z</dcterms:created>
  <dcterms:modified xsi:type="dcterms:W3CDTF">2026-06-23T03:17:59Z</dcterms:modified>
</cp:coreProperties>
</file>