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09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58"/>
  </p:normalViewPr>
  <p:slideViewPr>
    <p:cSldViewPr snapToGrid="0">
      <p:cViewPr varScale="1">
        <p:scale>
          <a:sx n="102" d="100"/>
          <a:sy n="102" d="100"/>
        </p:scale>
        <p:origin x="78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2B6E8-63B8-C441-CCB3-E6F58DE62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D4424A-8950-EFDB-6E8E-02C0C53A4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DC2DF-CF9C-1095-C88B-27AA5D494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12ACC-C508-EB11-A05A-A2BB87FF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230D8-A1DB-E299-43C3-7184D17A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4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DE3ED-7DBA-108F-945B-D0F405F1D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628E1C-8A20-5DD5-9A25-35217B9843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B3A90-2F07-00F9-3D8C-4DE27CED7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E4FE9-6B0E-9323-87FC-739CCAB7F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DD515-2FE2-23B5-4B0B-CB8571A31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9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6DEA71-8005-C48E-F5BD-8AF8463D9B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EA752-B4E1-66E3-3C5B-943051F41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4C467-011D-5087-D4DA-38A2CFAA6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6310B-420E-F522-D9D5-CF7F6DAE2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CCBE6-957E-801C-7281-0E525983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18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6D32-EF61-ACED-8267-2F52F17AA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3DF69-F831-E5B2-E81F-E6199ADE7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9350A-D085-E20E-1015-FD7E669B8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79327-F931-90E3-587F-CE1F08F8B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5545-2D51-54C8-B2A4-332D9959D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70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C8758-378F-5F08-87D1-3F11E394D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D8A7D-5F0D-FA95-A280-1D706A286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FEA7D-714F-4EE2-0893-0311A36BD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1D907-03A0-30F9-3B75-394F2F62D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10C1C-07F4-61F1-262D-810821F91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875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829FF-6427-89D7-8C88-615F86C59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E4C6A-6522-73F4-8549-0A918D8E1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6978CD-F666-82D4-68E0-2970A235E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E9AEA-DB3E-6CDB-A682-38CCCB08C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16064B-C502-C39D-12DC-EBCB60053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6598D-7CF4-1410-AF89-CC6FA990A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4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F1E34-C226-B972-7AC1-CFBF7271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0944AF-52AD-E13D-937C-DD85823DB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210DE7-42BD-7346-D11D-AE6099289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D4278C-F3B6-95F9-2068-9E8F8247E7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74654D-6714-E344-EF6C-DD67C6DD1C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828BDE-36FF-F5F2-9E7E-9D7964CA8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480AA9-1BAF-3FAD-26FC-7E46CB93E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C1D21-9E1C-C220-4024-DD0CAF170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09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B5510-5DAF-4D7F-B729-201EFFE2C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F6374C-DE0D-8659-BC70-B163D2142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0C267C-BA4F-AC31-0A20-14F3DD371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0D67F6-E7F2-930C-B5A2-0D145A6E5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5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C53587-422A-CCCB-EDA7-156723956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D8B6E0-C22A-F16E-AA9E-FA643D017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EA5AD5-D9E3-05D6-3817-B87EBDACC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5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18E81-9901-A7AA-1FBD-D905FA52E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3CCB4-632B-A89C-A260-8C8BC7D53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38573F-72D4-513B-E8C6-CE9F1C94E4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968F98-85B3-B330-8DBC-6241E16E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99C67-AB14-113D-CF6A-0259839FA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B2685-9CF0-16B6-744E-5ADC01E30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26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5BD07-FA55-D50B-AD8C-94E23418D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8742FA-7AE7-6233-5DFD-3B7BBF0A6C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A18654-A83E-7B9B-3191-84CB23CB2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37D77-EFF9-8D10-B993-C48978FFF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ABCF0A-FE2B-E042-B8B5-5AAFB674C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A5EFB3-14A1-E97B-4BA9-813216D40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5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F54635-1B71-C7B5-E325-A2E0269D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6E13B-C65E-9612-4532-56A13CD29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20654-DC94-1B61-9430-C399AA3D9B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6CFFC2-033D-8949-8C73-30ACC1F9B178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80BA0-F450-D11E-AE2E-1876ABC414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8176A-89B1-6243-4D59-D0D67E9AF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613863-D8A5-D648-B06E-38011E43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240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D934E-F125-3BBA-E8E8-C9C25F3AB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7B11996-8D6F-D143-4498-379081D332EA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A3AAFE-46C4-1832-4661-E45219981476}"/>
              </a:ext>
            </a:extLst>
          </p:cNvPr>
          <p:cNvSpPr/>
          <p:nvPr/>
        </p:nvSpPr>
        <p:spPr>
          <a:xfrm>
            <a:off x="138312" y="627289"/>
            <a:ext cx="1180675" cy="97427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Today’s </a:t>
            </a:r>
          </a:p>
          <a:p>
            <a:r>
              <a:rPr lang="en-US" b="1" dirty="0">
                <a:solidFill>
                  <a:schemeClr val="tx1"/>
                </a:solidFill>
              </a:rPr>
              <a:t>Learning </a:t>
            </a:r>
          </a:p>
          <a:p>
            <a:r>
              <a:rPr lang="en-US" b="1" dirty="0">
                <a:solidFill>
                  <a:schemeClr val="tx1"/>
                </a:solidFill>
              </a:rPr>
              <a:t>Goals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A5F820-5924-F665-35AF-448E83CE0C60}"/>
              </a:ext>
            </a:extLst>
          </p:cNvPr>
          <p:cNvSpPr/>
          <p:nvPr/>
        </p:nvSpPr>
        <p:spPr>
          <a:xfrm>
            <a:off x="1318988" y="627289"/>
            <a:ext cx="5818412" cy="9742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97B84E-6F37-CF2C-34ED-9B05ABBBAF74}"/>
              </a:ext>
            </a:extLst>
          </p:cNvPr>
          <p:cNvSpPr txBox="1"/>
          <p:nvPr/>
        </p:nvSpPr>
        <p:spPr>
          <a:xfrm>
            <a:off x="119263" y="107383"/>
            <a:ext cx="119344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Our Unit Guiding Question(s):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5EF4D5A-7EBF-CC39-ECB0-3FE6502BE0DB}"/>
              </a:ext>
            </a:extLst>
          </p:cNvPr>
          <p:cNvSpPr/>
          <p:nvPr/>
        </p:nvSpPr>
        <p:spPr>
          <a:xfrm>
            <a:off x="4220026" y="1765917"/>
            <a:ext cx="1251857" cy="6646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Amount of Time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F518E4-856B-BB88-DC6D-D12A68C1BD52}"/>
              </a:ext>
            </a:extLst>
          </p:cNvPr>
          <p:cNvSpPr/>
          <p:nvPr/>
        </p:nvSpPr>
        <p:spPr>
          <a:xfrm>
            <a:off x="5471884" y="1765917"/>
            <a:ext cx="1665516" cy="6646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EFCA358-E7C1-8061-AC2A-607B0AF5C969}"/>
              </a:ext>
            </a:extLst>
          </p:cNvPr>
          <p:cNvSpPr txBox="1"/>
          <p:nvPr/>
        </p:nvSpPr>
        <p:spPr>
          <a:xfrm>
            <a:off x="0" y="2530278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Start with the </a:t>
            </a:r>
            <a:r>
              <a:rPr lang="en-US" b="1" dirty="0">
                <a:solidFill>
                  <a:srgbClr val="FF0000"/>
                </a:solidFill>
              </a:rPr>
              <a:t>RED</a:t>
            </a:r>
            <a:r>
              <a:rPr lang="en-US" b="1" dirty="0">
                <a:solidFill>
                  <a:schemeClr val="tx1"/>
                </a:solidFill>
              </a:rPr>
              <a:t> and go as far as you can…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1DC3041-1E6C-8149-9F20-15C2F90653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046763"/>
              </p:ext>
            </p:extLst>
          </p:nvPr>
        </p:nvGraphicFramePr>
        <p:xfrm>
          <a:off x="446312" y="2944882"/>
          <a:ext cx="6691088" cy="3618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858">
                  <a:extLst>
                    <a:ext uri="{9D8B030D-6E8A-4147-A177-3AD203B41FA5}">
                      <a16:colId xmlns:a16="http://schemas.microsoft.com/office/drawing/2014/main" val="2872606713"/>
                    </a:ext>
                  </a:extLst>
                </a:gridCol>
                <a:gridCol w="5439230">
                  <a:extLst>
                    <a:ext uri="{9D8B030D-6E8A-4147-A177-3AD203B41FA5}">
                      <a16:colId xmlns:a16="http://schemas.microsoft.com/office/drawing/2014/main" val="2452805250"/>
                    </a:ext>
                  </a:extLst>
                </a:gridCol>
              </a:tblGrid>
              <a:tr h="94423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 need to..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326718"/>
                  </a:ext>
                </a:extLst>
              </a:tr>
              <a:tr h="772554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 must 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292385"/>
                  </a:ext>
                </a:extLst>
              </a:tr>
              <a:tr h="60087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 can 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504529"/>
                  </a:ext>
                </a:extLst>
              </a:tr>
              <a:tr h="60087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 could 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67158"/>
                  </a:ext>
                </a:extLst>
              </a:tr>
              <a:tr h="70021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 can try 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275884"/>
                  </a:ext>
                </a:extLst>
              </a:tr>
            </a:tbl>
          </a:graphicData>
        </a:graphic>
      </p:graphicFrame>
      <p:sp>
        <p:nvSpPr>
          <p:cNvPr id="32" name="Rectangle 31">
            <a:extLst>
              <a:ext uri="{FF2B5EF4-FFF2-40B4-BE49-F238E27FC236}">
                <a16:creationId xmlns:a16="http://schemas.microsoft.com/office/drawing/2014/main" id="{0C832D15-7918-4E34-C7B4-C1A5A1DBBE6B}"/>
              </a:ext>
            </a:extLst>
          </p:cNvPr>
          <p:cNvSpPr/>
          <p:nvPr/>
        </p:nvSpPr>
        <p:spPr>
          <a:xfrm>
            <a:off x="7315200" y="615144"/>
            <a:ext cx="1436913" cy="97427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Words to know and use today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7A1D763-A40E-F674-A1CB-364A28BCA03A}"/>
              </a:ext>
            </a:extLst>
          </p:cNvPr>
          <p:cNvSpPr/>
          <p:nvPr/>
        </p:nvSpPr>
        <p:spPr>
          <a:xfrm>
            <a:off x="8744854" y="615144"/>
            <a:ext cx="3308833" cy="9742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5582911-2CCB-35AD-9C3E-2AA6FD033A0D}"/>
              </a:ext>
            </a:extLst>
          </p:cNvPr>
          <p:cNvSpPr txBox="1"/>
          <p:nvPr/>
        </p:nvSpPr>
        <p:spPr>
          <a:xfrm>
            <a:off x="8126185" y="2675947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Down Arrow 1">
            <a:extLst>
              <a:ext uri="{FF2B5EF4-FFF2-40B4-BE49-F238E27FC236}">
                <a16:creationId xmlns:a16="http://schemas.microsoft.com/office/drawing/2014/main" id="{E2D6BEB0-4BA7-4E11-D7EB-AB7699C717A4}"/>
              </a:ext>
            </a:extLst>
          </p:cNvPr>
          <p:cNvSpPr/>
          <p:nvPr/>
        </p:nvSpPr>
        <p:spPr>
          <a:xfrm>
            <a:off x="138312" y="2944883"/>
            <a:ext cx="169687" cy="3618756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C11156-BBBF-43A0-693F-4A080552DB52}"/>
              </a:ext>
            </a:extLst>
          </p:cNvPr>
          <p:cNvSpPr/>
          <p:nvPr/>
        </p:nvSpPr>
        <p:spPr>
          <a:xfrm>
            <a:off x="119265" y="1765918"/>
            <a:ext cx="1199722" cy="6646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Today’s Task: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60F6E4-7B54-0062-0CA5-0FDC73F34488}"/>
              </a:ext>
            </a:extLst>
          </p:cNvPr>
          <p:cNvSpPr/>
          <p:nvPr/>
        </p:nvSpPr>
        <p:spPr>
          <a:xfrm>
            <a:off x="1318987" y="1765918"/>
            <a:ext cx="2746827" cy="6646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970CFD-2360-5F74-2966-386BED11778F}"/>
              </a:ext>
            </a:extLst>
          </p:cNvPr>
          <p:cNvSpPr/>
          <p:nvPr/>
        </p:nvSpPr>
        <p:spPr>
          <a:xfrm>
            <a:off x="7315200" y="1765917"/>
            <a:ext cx="4738487" cy="47977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Supports &amp; Strategies 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that might help you today (you choose)</a:t>
            </a:r>
          </a:p>
          <a:p>
            <a:endParaRPr lang="en-US" sz="1200" b="1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If you …</a:t>
            </a: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If you …</a:t>
            </a: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If you …</a:t>
            </a: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If you …</a:t>
            </a:r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If you …</a:t>
            </a: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AABE04-28B3-F6D2-EDC1-F2817E90F3E8}"/>
              </a:ext>
            </a:extLst>
          </p:cNvPr>
          <p:cNvSpPr txBox="1"/>
          <p:nvPr/>
        </p:nvSpPr>
        <p:spPr>
          <a:xfrm>
            <a:off x="-10223" y="6599251"/>
            <a:ext cx="132921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Lesson Task Ladder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A9D66F-BC67-C6DF-73F2-1EE16B1F9D44}"/>
              </a:ext>
            </a:extLst>
          </p:cNvPr>
          <p:cNvSpPr txBox="1"/>
          <p:nvPr/>
        </p:nvSpPr>
        <p:spPr>
          <a:xfrm>
            <a:off x="10630354" y="6599251"/>
            <a:ext cx="156164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Dr. Shelley Moore, 2026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0D6957-F943-4931-32F0-C174D6FE28BB}"/>
              </a:ext>
            </a:extLst>
          </p:cNvPr>
          <p:cNvSpPr txBox="1"/>
          <p:nvPr/>
        </p:nvSpPr>
        <p:spPr>
          <a:xfrm>
            <a:off x="8744855" y="157562"/>
            <a:ext cx="33088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122117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90</Words>
  <Application>Microsoft Macintosh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2026-06-11T16:28:01Z</dcterms:created>
  <dcterms:modified xsi:type="dcterms:W3CDTF">2026-06-11T16:31:25Z</dcterms:modified>
</cp:coreProperties>
</file>