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99" r:id="rId2"/>
    <p:sldId id="19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71"/>
    <p:restoredTop sz="94589"/>
  </p:normalViewPr>
  <p:slideViewPr>
    <p:cSldViewPr snapToGrid="0">
      <p:cViewPr varScale="1">
        <p:scale>
          <a:sx n="102" d="100"/>
          <a:sy n="102" d="100"/>
        </p:scale>
        <p:origin x="46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C4DF-91E7-EB16-97B7-8331568B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1D299-9EB0-EB41-2FD5-3A533F3E0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6592B-7543-D0B1-1D9C-68ED012A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0D81D-D3BD-38D3-AE30-DCAB5647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656DD-3364-6E40-4239-D5E6A1EB1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EF50-2276-BAE8-3971-5428276A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1A73F-D31B-8CA3-5AF1-4FCA58C86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DBEA-B896-30F2-BF5E-22956978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F815A-CE93-E448-3F09-2805CCB5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EDEC4-5D49-694C-8549-25AE2016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0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B228C5-5E97-D1B2-9198-479159833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D03D3-EFF3-1365-0E5B-119CC90AA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10EDE-4ED5-08A6-1B1B-58AAB3F64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4BD13-ABE9-F818-439D-B18D8962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BC867-5976-C0E3-DB33-488A7D74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B7FD9-B5BB-FCBE-E03B-2B6C2DF8A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337B4-DA64-C9DC-7D9B-0C0183354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7D002-D20D-7056-8539-7DDE3587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17E-BED8-5AF2-30C4-8A19D584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20985-BA72-891E-CC9D-475FCDA0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1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4B56-5412-31D4-EDB2-30F25786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25275-AA27-70EB-8F17-32F93D78D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A80AB-EC8E-F484-41DF-D433FD0D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080F8-2EB7-9B28-BE41-6E614E3F2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C9780-00FB-DD59-53D2-7AACEA2C5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8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03DA-4F53-30B6-AA81-B84AEC107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8D641-F300-1586-2088-66102AC1D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AC557-7295-129C-FC03-2FAFDE9BC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25ED5-EC99-269B-9FF3-5AAADB96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53807-0137-CB92-CA1C-C64FFDB7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B3B7C-0B96-1715-5DCE-871B05E7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31048-ACA6-F31F-F4DF-219AC48CE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1B9B5-9BB5-1855-B0B9-0D1189DC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18E95-391A-4317-B436-785D3FA5A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4F93A2-DD35-6B07-1910-2F4EB25D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635FA-4570-9F7E-D896-FBDFB1041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465B3-F67B-3305-30EC-F06403D4F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C62F03-3EDE-4AE1-0E18-8BD3A7931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660C0F-9DA0-4E95-2EBD-6D84F87F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5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3E1B-A7BE-0973-D52D-00FD6D856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A5AE56-FB41-EE1C-AAD6-9C13C12A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27E50-C8C2-BBB8-6AAA-B6AC5DEC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2FB627-5FD6-AEF4-6E4C-B185BD936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8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34F70A-8E29-BBC2-34E0-045A8E3C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FE5A88-A5C1-D522-B56C-464F2137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BE66C-8D9E-29D4-AABB-37485A91B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6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90DC6-2D0C-1AA3-3789-EF6E30372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1D787-603C-A14B-9FBE-661D8FA51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BC276-858D-62C8-AD1B-9296AF200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4F13D-510E-9848-4DC7-643039AA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4E2A1-8A6A-D497-1FFF-E5BCBED9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C23A9-ECBE-245D-0DD9-13B885E6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3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FADF-27C3-08B8-45C4-9B7F5A137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78440-128A-7C5C-E6FA-AC3E1DDB9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4C515-FEB8-7F7B-5E4D-FF4F6237E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64209-C0F1-ABFE-D4A2-4CF024CB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E300A-EED1-6DA6-0055-07B51BAE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12827-A12E-A40F-3E47-8B66D5C8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4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3D7903-D934-8370-3816-11243CA2A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89242-3AEF-688C-5406-37F12F089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EF44E-21E3-4786-E56F-91B51CD2E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8A3078-9E75-134D-ACF3-8E9C09DE4559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52C51-7E20-2FE9-897F-49305B5F6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AA920-BA2E-6409-E8FA-1335FC2FE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5B842-01CE-A342-A8EA-EE301EC5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1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320976"/>
              </p:ext>
            </p:extLst>
          </p:nvPr>
        </p:nvGraphicFramePr>
        <p:xfrm>
          <a:off x="218120" y="214460"/>
          <a:ext cx="11706658" cy="5746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1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076"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8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 Big Idea: </a:t>
                      </a:r>
                      <a:r>
                        <a:rPr lang="en-CA" sz="1400" b="1" dirty="0"/>
                        <a:t>Ho</a:t>
                      </a:r>
                      <a:endParaRPr lang="en-US" sz="1400" b="1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Areas where I need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can do this!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need some challenge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609">
                <a:tc rowSpan="5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is-I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28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48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6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050785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135FB90-9872-BE53-DB09-218DBC7B4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0866C0F-1173-F042-4B88-42EE4C029D94}"/>
              </a:ext>
            </a:extLst>
          </p:cNvPr>
          <p:cNvSpPr/>
          <p:nvPr/>
        </p:nvSpPr>
        <p:spPr>
          <a:xfrm>
            <a:off x="119707" y="6299192"/>
            <a:ext cx="5450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Point Rubric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258391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88916"/>
              </p:ext>
            </p:extLst>
          </p:nvPr>
        </p:nvGraphicFramePr>
        <p:xfrm>
          <a:off x="210066" y="122470"/>
          <a:ext cx="11715234" cy="65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446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704635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691823">
                  <a:extLst>
                    <a:ext uri="{9D8B030D-6E8A-4147-A177-3AD203B41FA5}">
                      <a16:colId xmlns:a16="http://schemas.microsoft.com/office/drawing/2014/main" val="1443825086"/>
                    </a:ext>
                  </a:extLst>
                </a:gridCol>
                <a:gridCol w="709657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432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462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448574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496">
                <a:tc gridSpan="9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/>
                        <a:t>Unit Guiding Question: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6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Learning 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Showing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5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Visual/ Pictorial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Written/ Abstract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Concrete/ kinesthetic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Oral language/ Speaking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15466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154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36531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3653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3653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CE34332-BF3C-E215-671A-55823BBCA938}"/>
              </a:ext>
            </a:extLst>
          </p:cNvPr>
          <p:cNvSpPr txBox="1"/>
          <p:nvPr/>
        </p:nvSpPr>
        <p:spPr>
          <a:xfrm>
            <a:off x="0" y="6629406"/>
            <a:ext cx="34441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Self Monitoring Triangulated Evidence of Learning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C6F682-A1E4-0AFE-74C6-8D4442384D09}"/>
              </a:ext>
            </a:extLst>
          </p:cNvPr>
          <p:cNvSpPr txBox="1"/>
          <p:nvPr/>
        </p:nvSpPr>
        <p:spPr>
          <a:xfrm>
            <a:off x="10450818" y="6621444"/>
            <a:ext cx="17411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2059003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84</Words>
  <Application>Microsoft Macintosh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2</cp:revision>
  <dcterms:created xsi:type="dcterms:W3CDTF">2026-05-29T03:04:10Z</dcterms:created>
  <dcterms:modified xsi:type="dcterms:W3CDTF">2026-06-11T17:00:09Z</dcterms:modified>
</cp:coreProperties>
</file>