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1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8"/>
  </p:normalViewPr>
  <p:slideViewPr>
    <p:cSldViewPr snapToGrid="0">
      <p:cViewPr varScale="1">
        <p:scale>
          <a:sx n="102" d="100"/>
          <a:sy n="102" d="100"/>
        </p:scale>
        <p:origin x="109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97AB-C34C-C40C-F690-399AE8B69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D96A1C-7F49-B701-88DE-67FD692C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8F27E-29B4-C79E-0F3E-3F4CEE485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B72572-D4A1-9812-2F0B-6299E77B1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FA433-D94A-F98D-D75A-368DC1144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4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5D930-5164-E785-6995-5D1466CF9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C7D4A3-7DC5-7315-9A9E-2C01158FC3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B013C-BA02-5805-5413-EC2CD325B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92BEA-4C10-21B9-7F5A-526D9FC65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B83D9-7054-8621-F273-A6506F8B8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8187B7-0040-9319-029A-671506F37E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AE054-9B73-3E73-34E3-F79F0EC03B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8F77E-2C7A-DC84-94FE-6D4A2AB01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82CFB-6BA5-2E81-FB14-DB13B03D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002AD-BAC0-89A5-9FD7-68C87B527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934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5755B-52F2-10EB-6EE4-4F7B9D94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8AD4F-57AB-7EAE-416C-8106FEAB7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FB95F9-9EB0-4F61-B028-B702BA761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5302C3-5903-3DE9-F15B-728209927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940CE-6AF1-44EA-50AB-E912E1B47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7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30ED1-E2EC-3FB1-3C2C-D2A0A4C0D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72207-9015-8117-EDC1-0874F2143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427E5-EC07-87DE-5F64-4628A7DDD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4E5B2-7838-4F49-1639-567D889E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F9B78B-0A90-0596-7DDD-6809E2F2E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9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B16E5-4E14-DDB7-C903-769BCC7BF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FA065-CA87-EDFE-DC80-369C6084C5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22874-4EE8-6A52-346F-1CE0AC482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28668-F23B-DF71-38F9-1AC6AF6E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8C2EA-E62E-B567-AA2F-56A84024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07603A-949E-1235-A0CB-F5C3BC57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74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28D4F-5CE0-6610-6A1E-22522D98D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DAB23-C422-0B07-BEE8-06C8F3837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2E6280-7E5B-F5ED-C17E-0DB51726E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94572D-A3EA-515E-0FC0-5354977F99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1752DD-6A5C-53DE-BD66-0BFB45E4AF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782688-B428-9D01-5CAF-DC24CBDD2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32BA43-6762-CB7F-B99F-D8D7814C3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8916F-A8DF-00EE-9354-2C8754094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6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2BF0B-0A80-676C-4930-B4449E31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0E85DC-72B5-8C6E-D9B2-FCA61B10B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7361AD-97F6-3339-DE4A-216D4793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814B2-103B-B9CB-C93B-2AA5AA75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36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5B44B5-01E1-5CBB-4982-D395106FF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C0A21C-D805-638D-B9EC-127F450BE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B862B3-6DA9-87A9-CD8A-1E22CCD0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21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4216-8087-DE68-AFCB-8B2A6BE0F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06A3B-0179-7BDB-1A47-593E0176D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5DAB81-B1F5-8E7B-7E0A-DCB6A60B6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89FB2D-1B67-9D37-2F77-C97657201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CB0A3-BF5D-E6DD-5FCD-17F4B3BA5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F910D-2C53-CAB2-F554-191DFF72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1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724-28C6-B046-D3CC-C205B404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3FAA62-6C8C-FF8E-D1D1-58E56F46EB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9750A-A916-60B7-4623-BAD4D08B4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018022-CB05-9CF3-BE85-625B8B027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5C7EA-D2E4-06F5-CCA1-7A5339DE5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579A4-AB0A-03B3-4850-E788DB095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5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7047B8-FC6D-DA29-04B7-F8441E77E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D9A63-718E-46C0-C1C9-36CD34741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DCAE6-A331-84CC-8BB0-B2B95CDF7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E5146E-15E4-5848-96EE-E8D88B2527AA}" type="datetimeFigureOut">
              <a:rPr lang="en-US" smtClean="0"/>
              <a:t>6/22/26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9EBBEC-16D9-B5FA-A5B9-886FE8FE3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0B339-CF3A-6653-48BE-48B0309AD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78E940-557A-B943-B14A-1A12E6C30F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94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80F2F-BC60-4606-BB63-C1F129238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5F727EFE-913C-9B8B-53BD-02B77734766A}"/>
              </a:ext>
            </a:extLst>
          </p:cNvPr>
          <p:cNvGraphicFramePr>
            <a:graphicFrameLocks noGrp="1"/>
          </p:cNvGraphicFramePr>
          <p:nvPr/>
        </p:nvGraphicFramePr>
        <p:xfrm>
          <a:off x="434923" y="305547"/>
          <a:ext cx="11322154" cy="5951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0323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658339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4026746">
                  <a:extLst>
                    <a:ext uri="{9D8B030D-6E8A-4147-A177-3AD203B41FA5}">
                      <a16:colId xmlns:a16="http://schemas.microsoft.com/office/drawing/2014/main" val="754685778"/>
                    </a:ext>
                  </a:extLst>
                </a:gridCol>
                <a:gridCol w="4026746">
                  <a:extLst>
                    <a:ext uri="{9D8B030D-6E8A-4147-A177-3AD203B41FA5}">
                      <a16:colId xmlns:a16="http://schemas.microsoft.com/office/drawing/2014/main" val="2787215124"/>
                    </a:ext>
                  </a:extLst>
                </a:gridCol>
              </a:tblGrid>
              <a:tr h="564677">
                <a:tc gridSpan="2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50137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332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Curricular Language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270717"/>
                  </a:ext>
                </a:extLst>
              </a:tr>
              <a:tr h="896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  <a:tr h="12954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5980215"/>
                  </a:ext>
                </a:extLst>
              </a:tr>
              <a:tr h="10961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understand?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4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902147"/>
                  </a:ext>
                </a:extLst>
              </a:tr>
              <a:tr h="1264463">
                <a:tc>
                  <a:txBody>
                    <a:bodyPr/>
                    <a:lstStyle/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400" b="1" dirty="0"/>
                        <a:t>What competencies do students need to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develop?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63064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CD787C0-D08D-E4FB-92BA-22B7A9F0C670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31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2026-06-22T14:48:50Z</dcterms:created>
  <dcterms:modified xsi:type="dcterms:W3CDTF">2026-06-22T14:49:13Z</dcterms:modified>
</cp:coreProperties>
</file>