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27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58"/>
  </p:normalViewPr>
  <p:slideViewPr>
    <p:cSldViewPr snapToGrid="0">
      <p:cViewPr varScale="1">
        <p:scale>
          <a:sx n="102" d="100"/>
          <a:sy n="102" d="100"/>
        </p:scale>
        <p:origin x="1096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E7312-4FB8-6359-B9AC-0390ED2C85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990E13-22FC-C62E-861F-12FFF6B599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13A5D-CDF1-61FF-6221-C4373D9C2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A801A-A27A-454B-B307-0EBB7E575E15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E997C-D25D-3F67-2027-E8ED011DF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BC2EB-1F5E-F07E-1B58-056D25B8B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DEB5-74BF-7F4A-A40E-05A356C34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541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C1CA-FEE5-0509-6935-DADA98D25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E5F19-FA21-5C3B-9B6C-3B8394746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8DB19-00A7-D988-6B3E-CC3CA230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A801A-A27A-454B-B307-0EBB7E575E15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74EF1-0CCA-1F8D-0874-E615D9605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06C14-7198-323F-59EF-48D3ED936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DEB5-74BF-7F4A-A40E-05A356C34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48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B940B-A0A7-5D61-1613-2E0B79A64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3C2A3-1A63-9D9D-88A4-B8CF459EB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A9C2B-5D67-75E0-DE9A-6ACA8A7EB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A801A-A27A-454B-B307-0EBB7E575E15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C9A9C-184C-4B2C-AFF2-C125AB40E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FD8C4-29D1-70FB-FD82-F84A55050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DEB5-74BF-7F4A-A40E-05A356C34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828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104B-AEF5-F6FF-97CD-67F64B82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A9534-F90D-8DDF-2B2D-B398632CC5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69AF8D-0621-5133-FBDE-96E7FE3BD2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97ED03-BF77-FE05-8DB7-9081E796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A801A-A27A-454B-B307-0EBB7E575E15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623A53-AD9B-ACF2-054D-D157CEAB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ACBDBB-CF0A-0400-D0C0-901CE17BA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DEB5-74BF-7F4A-A40E-05A356C34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960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54B77-0489-6762-376A-8D8B35DD8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09677C-D37C-06CB-B221-C16E65508F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62C8A-440C-5DF5-04BC-7F50FDE6F1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BAAFEF-96C1-E94B-502E-5870FB7F94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5F61CD-BF80-F12C-D063-47E88ED0BB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6E9278-68AE-14BB-579F-B0ADD2B66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A801A-A27A-454B-B307-0EBB7E575E15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BD8A48-96D9-6FB3-5C14-F4BEE3945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217C9E-AF2E-1E4A-32CD-CE85A693D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DEB5-74BF-7F4A-A40E-05A356C34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969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544DA-F720-0DB7-6BF3-AC09E7705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5942B6-57D8-7AFC-73D8-3C6052F62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A801A-A27A-454B-B307-0EBB7E575E15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3E08D7-6125-5F5D-E337-B09766F89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2AB328-CE5B-BF8A-5C6E-8B88468E2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DEB5-74BF-7F4A-A40E-05A356C34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2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C4BACD-6A2E-3B38-CD39-98C56BD08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A801A-A27A-454B-B307-0EBB7E575E15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50111A-79CE-BA61-256C-0298BF4B8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D8F748-1F2A-7E11-6E4B-B4C13A014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DEB5-74BF-7F4A-A40E-05A356C34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456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0590F-4354-270B-E80E-A737C9645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B6602-BB24-AA34-C5FC-211EEFA5F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225334-4DB3-04DE-E7C9-D1DEBB5799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B3C2FA-10E4-38E9-3FBA-4D7E28B13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A801A-A27A-454B-B307-0EBB7E575E15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88E8BE-939A-E9B1-817F-4D0509025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06FD16-DFF4-82FC-5EB8-E28DAC47E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DEB5-74BF-7F4A-A40E-05A356C34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39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C07D0-0F95-FE3D-74FF-02009C748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DD4ABB-0AC4-2D2A-8AF4-836AD59140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22228-536A-BB15-9F18-7632BC6C2E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FC824-EC2A-9523-358F-D2A2DA9EB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A801A-A27A-454B-B307-0EBB7E575E15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73294B-AD3B-C660-79EC-0F2C798FF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0ADE97-9647-34D4-287E-243BF1362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DEB5-74BF-7F4A-A40E-05A356C34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133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B03CE-2C9C-CEC0-ABC7-5719436A3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2BAE86-6A74-6F11-C046-6D3BCA305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6C27A2-614D-9BB7-2C19-322247D87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A801A-A27A-454B-B307-0EBB7E575E15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F1975-1E4E-044B-668B-C1AEAB45B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FEED42-FC38-BDE9-A74B-254200C47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DEB5-74BF-7F4A-A40E-05A356C34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81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50459F-1C07-C17D-9CD6-41C897F160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AADCD9-2C88-67E9-ED97-0089015D5B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701155-8436-84A7-18AC-B5C5C5EF0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A801A-A27A-454B-B307-0EBB7E575E15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39EE8-125A-0A94-95A9-76CC5A7AC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54B19-D66C-D9DE-4F22-B7416A6F6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EDEB5-74BF-7F4A-A40E-05A356C34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33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ADCCAD-225E-9810-7BB9-8D3BEFB44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2A5840-2D56-5B7F-36C0-0F1DC460B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C38F4-C799-DD97-CF6E-DE4600325A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0A801A-A27A-454B-B307-0EBB7E575E15}" type="datetimeFigureOut">
              <a:rPr lang="en-US" smtClean="0"/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7F47D-4ECA-8E0F-0163-D1C1DE7F6E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F8678-F992-9C51-3C57-8B89A427E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EEDEB5-74BF-7F4A-A40E-05A356C34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1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4D3F194-106C-F141-9A61-F1EE0926F074}"/>
              </a:ext>
            </a:extLst>
          </p:cNvPr>
          <p:cNvGraphicFramePr>
            <a:graphicFrameLocks noGrp="1"/>
          </p:cNvGraphicFramePr>
          <p:nvPr/>
        </p:nvGraphicFramePr>
        <p:xfrm>
          <a:off x="351150" y="209797"/>
          <a:ext cx="11586850" cy="6302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4376">
                  <a:extLst>
                    <a:ext uri="{9D8B030D-6E8A-4147-A177-3AD203B41FA5}">
                      <a16:colId xmlns:a16="http://schemas.microsoft.com/office/drawing/2014/main" val="2368478172"/>
                    </a:ext>
                  </a:extLst>
                </a:gridCol>
                <a:gridCol w="4378051">
                  <a:extLst>
                    <a:ext uri="{9D8B030D-6E8A-4147-A177-3AD203B41FA5}">
                      <a16:colId xmlns:a16="http://schemas.microsoft.com/office/drawing/2014/main" val="1787417312"/>
                    </a:ext>
                  </a:extLst>
                </a:gridCol>
                <a:gridCol w="4514423">
                  <a:extLst>
                    <a:ext uri="{9D8B030D-6E8A-4147-A177-3AD203B41FA5}">
                      <a16:colId xmlns:a16="http://schemas.microsoft.com/office/drawing/2014/main" val="1451952068"/>
                    </a:ext>
                  </a:extLst>
                </a:gridCol>
              </a:tblGrid>
              <a:tr h="298203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Grade: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Subject(s):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Planning Team: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7395938"/>
                  </a:ext>
                </a:extLst>
              </a:tr>
              <a:tr h="264336">
                <a:tc gridSpan="3"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Organizing Idea: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BA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n-CA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 Forms and Structures: Identifying and applying text forms and structures improves understanding of content, literary style, and our rich language traditions.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845389"/>
                  </a:ext>
                </a:extLst>
              </a:tr>
              <a:tr h="383014">
                <a:tc>
                  <a:txBody>
                    <a:bodyPr/>
                    <a:lstStyle/>
                    <a:p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Curricular Language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313536940"/>
                  </a:ext>
                </a:extLst>
              </a:tr>
              <a:tr h="1170073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Our Guiding Unit/Essential Question(s):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BAE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CA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can forces affect objects from a distance?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917823"/>
                  </a:ext>
                </a:extLst>
              </a:tr>
              <a:tr h="802983">
                <a:tc rowSpan="3"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Learning Outcome: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B9C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Understandings:</a:t>
                      </a:r>
                    </a:p>
                    <a:p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1CD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CA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Students investigate how forces can act on objects without contact.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252401"/>
                  </a:ext>
                </a:extLst>
              </a:tr>
              <a:tr h="6080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Knowledge: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B1A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97329872"/>
                  </a:ext>
                </a:extLst>
              </a:tr>
              <a:tr h="7532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Processes &amp; Skills: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5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55680646"/>
                  </a:ext>
                </a:extLst>
              </a:tr>
              <a:tr h="4715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Competency Progressions</a:t>
                      </a:r>
                      <a:endParaRPr lang="en-CA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CA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BAE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400"/>
                        <a:t>We can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09938"/>
                  </a:ext>
                </a:extLst>
              </a:tr>
              <a:tr h="451197">
                <a:tc>
                  <a:txBody>
                    <a:bodyPr/>
                    <a:lstStyle/>
                    <a:p>
                      <a:r>
                        <a:rPr lang="en-C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Literacy Progressions</a:t>
                      </a:r>
                      <a:endParaRPr lang="en-CA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BAE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91858418"/>
                  </a:ext>
                </a:extLst>
              </a:tr>
              <a:tr h="4880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Numeracy Progressions</a:t>
                      </a:r>
                      <a:endParaRPr lang="en-CA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BAE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400" dirty="0"/>
                        <a:t>We can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842724"/>
                  </a:ext>
                </a:extLst>
              </a:tr>
              <a:tr h="4880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Career Progressions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BAE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61338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765A8C19-FAF2-884C-AFFC-02EB236E4014}"/>
              </a:ext>
            </a:extLst>
          </p:cNvPr>
          <p:cNvSpPr/>
          <p:nvPr/>
        </p:nvSpPr>
        <p:spPr>
          <a:xfrm>
            <a:off x="-79252" y="6550223"/>
            <a:ext cx="50365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/>
              <a:t>Backwards Design Unit Planning Template: Shelley Moore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4E1454-8E5F-C94C-B239-498DEB276235}"/>
              </a:ext>
            </a:extLst>
          </p:cNvPr>
          <p:cNvSpPr/>
          <p:nvPr/>
        </p:nvSpPr>
        <p:spPr>
          <a:xfrm>
            <a:off x="9856713" y="6550223"/>
            <a:ext cx="22879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/>
              <a:t>Alberta Renewed Curriculum</a:t>
            </a:r>
          </a:p>
        </p:txBody>
      </p:sp>
    </p:spTree>
    <p:extLst>
      <p:ext uri="{BB962C8B-B14F-4D97-AF65-F5344CB8AC3E}">
        <p14:creationId xmlns:p14="http://schemas.microsoft.com/office/powerpoint/2010/main" val="1373515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54</Words>
  <Application>Microsoft Macintosh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Shelley Moore</dc:creator>
  <cp:lastModifiedBy>Shelley Moore</cp:lastModifiedBy>
  <cp:revision>1</cp:revision>
  <dcterms:created xsi:type="dcterms:W3CDTF">2026-10-29T18:22:03Z</dcterms:created>
  <dcterms:modified xsi:type="dcterms:W3CDTF">2026-10-29T18:23:17Z</dcterms:modified>
</cp:coreProperties>
</file>